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handoutMasterIdLst>
    <p:handoutMasterId r:id="rId12"/>
  </p:handoutMasterIdLst>
  <p:sldIdLst>
    <p:sldId id="259" r:id="rId2"/>
    <p:sldId id="285" r:id="rId3"/>
    <p:sldId id="290" r:id="rId4"/>
    <p:sldId id="288" r:id="rId5"/>
    <p:sldId id="282" r:id="rId6"/>
    <p:sldId id="284" r:id="rId7"/>
    <p:sldId id="289" r:id="rId8"/>
    <p:sldId id="286" r:id="rId9"/>
    <p:sldId id="287" r:id="rId10"/>
  </p:sldIdLst>
  <p:sldSz cx="24387175"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ardsectie" id="{24848390-F464-4492-A078-06F2ABC1DE8C}">
          <p14:sldIdLst>
            <p14:sldId id="259"/>
            <p14:sldId id="285"/>
            <p14:sldId id="290"/>
            <p14:sldId id="288"/>
          </p14:sldIdLst>
        </p14:section>
        <p14:section name="Niet tonen" id="{3CDA0321-EB6F-4C46-B1D9-946372B46F98}">
          <p14:sldIdLst>
            <p14:sldId id="282"/>
            <p14:sldId id="284"/>
            <p14:sldId id="289"/>
            <p14:sldId id="286"/>
            <p14:sldId id="287"/>
          </p14:sldIdLst>
        </p14:section>
      </p14:sectionLst>
    </p:ext>
    <p:ext uri="{EFAFB233-063F-42B5-8137-9DF3F51BA10A}">
      <p15:sldGuideLst xmlns:p15="http://schemas.microsoft.com/office/powerpoint/2012/main">
        <p15:guide id="1" orient="horz" pos="4320" userDrawn="1">
          <p15:clr>
            <a:srgbClr val="A4A3A4"/>
          </p15:clr>
        </p15:guide>
        <p15:guide id="2" pos="768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A4C7AE5-A561-C561-FC26-B1A26C071D6D}" name="Passage, Dennis" initials="PD" userId="S::dennis.passage@minbzk.nl::f4bd2a99-c8ad-4b75-89f4-de129fe8c7d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A158"/>
    <a:srgbClr val="25B594"/>
    <a:srgbClr val="0F584F"/>
    <a:srgbClr val="017087"/>
    <a:srgbClr val="1F8CA9"/>
    <a:srgbClr val="0CA7C5"/>
    <a:srgbClr val="37B1C9"/>
    <a:srgbClr val="FCF1E6"/>
    <a:srgbClr val="EDA966"/>
    <a:srgbClr val="EEA9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52" autoAdjust="0"/>
    <p:restoredTop sz="94056" autoAdjust="0"/>
  </p:normalViewPr>
  <p:slideViewPr>
    <p:cSldViewPr snapToGrid="0" showGuides="1">
      <p:cViewPr varScale="1">
        <p:scale>
          <a:sx n="75" d="100"/>
          <a:sy n="75" d="100"/>
        </p:scale>
        <p:origin x="804" y="52"/>
      </p:cViewPr>
      <p:guideLst>
        <p:guide orient="horz" pos="4320"/>
        <p:guide pos="7681"/>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notesViewPr>
    <p:cSldViewPr snapToGrid="0">
      <p:cViewPr varScale="1">
        <p:scale>
          <a:sx n="57" d="100"/>
          <a:sy n="57" d="100"/>
        </p:scale>
        <p:origin x="3240"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microsoft.com/office/2018/10/relationships/authors" Targe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8D5DF558-9530-6E40-82DE-F04C6FE88B7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1A2F89C2-501E-4F4C-9069-A5257001359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CD6677F-F13A-CF49-8277-D26E9F34E368}" type="datetimeFigureOut">
              <a:rPr lang="nl-NL" smtClean="0"/>
              <a:t>12-3-2025</a:t>
            </a:fld>
            <a:endParaRPr lang="nl-NL"/>
          </a:p>
        </p:txBody>
      </p:sp>
      <p:sp>
        <p:nvSpPr>
          <p:cNvPr id="4" name="Tijdelijke aanduiding voor voettekst 3">
            <a:extLst>
              <a:ext uri="{FF2B5EF4-FFF2-40B4-BE49-F238E27FC236}">
                <a16:creationId xmlns:a16="http://schemas.microsoft.com/office/drawing/2014/main" id="{74258D68-680A-314B-AE26-791CAC08C1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0E07F7F9-EF50-984A-BF5A-03DD99B5CF3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13E4D75-0DE1-F443-933B-AB348A351F36}" type="slidenum">
              <a:rPr lang="nl-NL" smtClean="0"/>
              <a:t>‹nr.›</a:t>
            </a:fld>
            <a:endParaRPr lang="nl-NL"/>
          </a:p>
        </p:txBody>
      </p:sp>
    </p:spTree>
    <p:extLst>
      <p:ext uri="{BB962C8B-B14F-4D97-AF65-F5344CB8AC3E}">
        <p14:creationId xmlns:p14="http://schemas.microsoft.com/office/powerpoint/2010/main" val="34591703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565E9C-BDE4-4976-8D1C-DA303E2F2E7F}" type="datetimeFigureOut">
              <a:rPr lang="en-GB" smtClean="0"/>
              <a:t>12/03/2025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319040-423E-42A6-8BB8-5EDE1F5CB82E}" type="slidenum">
              <a:rPr lang="en-GB" smtClean="0"/>
              <a:t>‹nr.›</a:t>
            </a:fld>
            <a:endParaRPr lang="en-GB"/>
          </a:p>
        </p:txBody>
      </p:sp>
    </p:spTree>
    <p:extLst>
      <p:ext uri="{BB962C8B-B14F-4D97-AF65-F5344CB8AC3E}">
        <p14:creationId xmlns:p14="http://schemas.microsoft.com/office/powerpoint/2010/main" val="3977764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sz="2000" dirty="0"/>
          </a:p>
          <a:p>
            <a:endParaRPr lang="nl-NL" sz="2000" dirty="0"/>
          </a:p>
          <a:p>
            <a:r>
              <a:rPr lang="nl-NL" sz="1200" dirty="0" err="1"/>
              <a:t>Citations</a:t>
            </a:r>
            <a:r>
              <a:rPr lang="nl-NL" sz="1200" dirty="0"/>
              <a:t>:</a:t>
            </a:r>
          </a:p>
          <a:p>
            <a:r>
              <a:rPr lang="nl-NL" sz="1200" dirty="0"/>
              <a:t>[1] https://pgdi.nl/file/download/afa4a9c0-c1a3-49e6-abd5-fe5d41049c3f/20240617-ar-10-concept-gdi-programmeringsplan-2025.pdf</a:t>
            </a:r>
          </a:p>
          <a:p>
            <a:r>
              <a:rPr lang="nl-NL" sz="1200" dirty="0"/>
              <a:t>[2] https://www.logius.nl/domeinen/gegevensuitwisseling/digikoppeling/wat-is-het</a:t>
            </a:r>
          </a:p>
          <a:p>
            <a:r>
              <a:rPr lang="nl-NL" sz="1200" dirty="0"/>
              <a:t>[3] https://www.nederlanddigitaal.nl/actueel/nieuws/2024/11/11/nederlandse-digitaliseringsstrategie-naar-verwachting-in-voorjaar-2025-gepubliceerd</a:t>
            </a:r>
          </a:p>
          <a:p>
            <a:r>
              <a:rPr lang="nl-NL" sz="1200" dirty="0"/>
              <a:t>[4] https://www.noraonline.nl/wiki/FS:Digikoppeling</a:t>
            </a:r>
          </a:p>
          <a:p>
            <a:r>
              <a:rPr lang="nl-NL" sz="1200" dirty="0"/>
              <a:t>[5] https://gitdocumentatie.logius.nl/publicatie/dk/roadmap/roadmap.pdf</a:t>
            </a:r>
          </a:p>
          <a:p>
            <a:r>
              <a:rPr lang="nl-NL" sz="1200" dirty="0"/>
              <a:t>[6] https://www.forumstandaardisatie.nl/open-standaarden/digikoppeling[7] https://pgdi.nl/file/download/f11d54db-01b2-4724-8c34-235d83000a07/11.pdf</a:t>
            </a:r>
          </a:p>
          <a:p>
            <a:r>
              <a:rPr lang="nl-NL" sz="1200" dirty="0"/>
              <a:t>[8] https://logius-standaarden.github.io/Digikoppeling-Architectuur/</a:t>
            </a:r>
            <a:endParaRPr lang="nl-NL" dirty="0"/>
          </a:p>
        </p:txBody>
      </p:sp>
      <p:sp>
        <p:nvSpPr>
          <p:cNvPr id="4" name="Tijdelijke aanduiding voor dianummer 3"/>
          <p:cNvSpPr>
            <a:spLocks noGrp="1"/>
          </p:cNvSpPr>
          <p:nvPr>
            <p:ph type="sldNum" sz="quarter" idx="5"/>
          </p:nvPr>
        </p:nvSpPr>
        <p:spPr/>
        <p:txBody>
          <a:bodyPr/>
          <a:lstStyle/>
          <a:p>
            <a:fld id="{CC319040-423E-42A6-8BB8-5EDE1F5CB82E}" type="slidenum">
              <a:rPr lang="en-GB" smtClean="0"/>
              <a:t>5</a:t>
            </a:fld>
            <a:endParaRPr lang="en-GB"/>
          </a:p>
        </p:txBody>
      </p:sp>
    </p:spTree>
    <p:extLst>
      <p:ext uri="{BB962C8B-B14F-4D97-AF65-F5344CB8AC3E}">
        <p14:creationId xmlns:p14="http://schemas.microsoft.com/office/powerpoint/2010/main" val="4230138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Citations</a:t>
            </a:r>
            <a:r>
              <a:rPr lang="nl-NL" dirty="0"/>
              <a:t>:</a:t>
            </a:r>
          </a:p>
          <a:p>
            <a:r>
              <a:rPr lang="nl-NL" dirty="0"/>
              <a:t>[1] https://www.logius.nl/domeinen/gegevensuitwisseling/digikoppeling/wat-is-het</a:t>
            </a:r>
          </a:p>
          <a:p>
            <a:r>
              <a:rPr lang="nl-NL" dirty="0"/>
              <a:t>[2] https://www.logius.nl/domeinen/gegevensuitwisseling/digikoppeling/landelijke-voorzieningen</a:t>
            </a:r>
          </a:p>
          <a:p>
            <a:r>
              <a:rPr lang="nl-NL" dirty="0"/>
              <a:t>[3] https://www.noraonline.nl/wiki/FS:Digikoppeling</a:t>
            </a:r>
          </a:p>
          <a:p>
            <a:r>
              <a:rPr lang="nl-NL" dirty="0"/>
              <a:t>[4] https://www.internetconsultatie.nl/digikoppeling</a:t>
            </a:r>
          </a:p>
          <a:p>
            <a:r>
              <a:rPr lang="nl-NL" dirty="0"/>
              <a:t>[5] https://gitdocumentatie.logius.nl/publicatie/dk/watisdk/</a:t>
            </a:r>
          </a:p>
          <a:p>
            <a:r>
              <a:rPr lang="nl-NL" dirty="0"/>
              <a:t>[6] https://www.noraonline.nl/wiki/Digikoppeling_(Standaard)</a:t>
            </a:r>
          </a:p>
          <a:p>
            <a:r>
              <a:rPr lang="nl-NL" dirty="0"/>
              <a:t>[7] https://www.logius.nl/domeinen/gegevensuitwisseling/digikoppeling/documentatie/voorbeelden-generieke-inrichting</a:t>
            </a:r>
          </a:p>
          <a:p>
            <a:r>
              <a:rPr lang="nl-NL" dirty="0"/>
              <a:t>[8] https://www.encyclo.nl/begrip/digikoppeling</a:t>
            </a:r>
          </a:p>
        </p:txBody>
      </p:sp>
      <p:sp>
        <p:nvSpPr>
          <p:cNvPr id="4" name="Tijdelijke aanduiding voor dianummer 3"/>
          <p:cNvSpPr>
            <a:spLocks noGrp="1"/>
          </p:cNvSpPr>
          <p:nvPr>
            <p:ph type="sldNum" sz="quarter" idx="5"/>
          </p:nvPr>
        </p:nvSpPr>
        <p:spPr/>
        <p:txBody>
          <a:bodyPr/>
          <a:lstStyle/>
          <a:p>
            <a:fld id="{CC319040-423E-42A6-8BB8-5EDE1F5CB82E}" type="slidenum">
              <a:rPr lang="en-GB" smtClean="0"/>
              <a:t>6</a:t>
            </a:fld>
            <a:endParaRPr lang="en-GB"/>
          </a:p>
        </p:txBody>
      </p:sp>
    </p:spTree>
    <p:extLst>
      <p:ext uri="{BB962C8B-B14F-4D97-AF65-F5344CB8AC3E}">
        <p14:creationId xmlns:p14="http://schemas.microsoft.com/office/powerpoint/2010/main" val="17769307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70.emf"/><Relationship Id="rId5" Type="http://schemas.openxmlformats.org/officeDocument/2006/relationships/image" Target="../media/image69.svg"/><Relationship Id="rId4" Type="http://schemas.openxmlformats.org/officeDocument/2006/relationships/image" Target="../media/image68.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70.emf"/><Relationship Id="rId5" Type="http://schemas.openxmlformats.org/officeDocument/2006/relationships/image" Target="../media/image69.svg"/><Relationship Id="rId4" Type="http://schemas.openxmlformats.org/officeDocument/2006/relationships/image" Target="../media/image68.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70.emf"/><Relationship Id="rId5" Type="http://schemas.openxmlformats.org/officeDocument/2006/relationships/image" Target="../media/image69.svg"/><Relationship Id="rId4" Type="http://schemas.openxmlformats.org/officeDocument/2006/relationships/image" Target="../media/image6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5.emf"/><Relationship Id="rId7" Type="http://schemas.openxmlformats.org/officeDocument/2006/relationships/image" Target="../media/image7.png"/><Relationship Id="rId2" Type="http://schemas.openxmlformats.org/officeDocument/2006/relationships/image" Target="../media/image14.emf"/><Relationship Id="rId1" Type="http://schemas.openxmlformats.org/officeDocument/2006/relationships/slideMaster" Target="../slideMasters/slideMaster1.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8.svg"/><Relationship Id="rId7" Type="http://schemas.openxmlformats.org/officeDocument/2006/relationships/image" Target="../media/image16.emf"/><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9.emf"/><Relationship Id="rId9" Type="http://schemas.openxmlformats.org/officeDocument/2006/relationships/image" Target="../media/image18.emf"/></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8.svg"/><Relationship Id="rId7" Type="http://schemas.openxmlformats.org/officeDocument/2006/relationships/image" Target="../media/image16.emf"/><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9.emf"/><Relationship Id="rId9" Type="http://schemas.openxmlformats.org/officeDocument/2006/relationships/image" Target="../media/image18.emf"/></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7.png"/><Relationship Id="rId7" Type="http://schemas.openxmlformats.org/officeDocument/2006/relationships/image" Target="../media/image23.emf"/><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22.emf"/><Relationship Id="rId5" Type="http://schemas.openxmlformats.org/officeDocument/2006/relationships/image" Target="../media/image21.png"/><Relationship Id="rId4" Type="http://schemas.openxmlformats.org/officeDocument/2006/relationships/image" Target="../media/image8.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8.svg"/><Relationship Id="rId7" Type="http://schemas.openxmlformats.org/officeDocument/2006/relationships/image" Target="../media/image17.emf"/><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7.png"/><Relationship Id="rId7" Type="http://schemas.openxmlformats.org/officeDocument/2006/relationships/image" Target="../media/image30.emf"/><Relationship Id="rId2" Type="http://schemas.openxmlformats.org/officeDocument/2006/relationships/image" Target="../media/image27.png"/><Relationship Id="rId1" Type="http://schemas.openxmlformats.org/officeDocument/2006/relationships/slideMaster" Target="../slideMasters/slideMaster1.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8.svg"/><Relationship Id="rId9" Type="http://schemas.openxmlformats.org/officeDocument/2006/relationships/image" Target="../media/image32.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7.emf"/><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3.emf"/><Relationship Id="rId5" Type="http://schemas.openxmlformats.org/officeDocument/2006/relationships/image" Target="../media/image8.svg"/><Relationship Id="rId4"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4.png"/><Relationship Id="rId1" Type="http://schemas.openxmlformats.org/officeDocument/2006/relationships/slideMaster" Target="../slideMasters/slideMaster1.xml"/><Relationship Id="rId6" Type="http://schemas.openxmlformats.org/officeDocument/2006/relationships/image" Target="../media/image17.emf"/><Relationship Id="rId5" Type="http://schemas.openxmlformats.org/officeDocument/2006/relationships/image" Target="../media/image33.emf"/><Relationship Id="rId4" Type="http://schemas.openxmlformats.org/officeDocument/2006/relationships/image" Target="../media/image8.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5.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32.emf"/><Relationship Id="rId4" Type="http://schemas.openxmlformats.org/officeDocument/2006/relationships/image" Target="../media/image3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7.emf"/><Relationship Id="rId4" Type="http://schemas.openxmlformats.org/officeDocument/2006/relationships/image" Target="../media/image37.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7.emf"/><Relationship Id="rId4" Type="http://schemas.openxmlformats.org/officeDocument/2006/relationships/image" Target="../media/image33.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7.emf"/><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3.emf"/><Relationship Id="rId5" Type="http://schemas.openxmlformats.org/officeDocument/2006/relationships/image" Target="../media/image8.svg"/><Relationship Id="rId4"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8.jpg"/><Relationship Id="rId1" Type="http://schemas.openxmlformats.org/officeDocument/2006/relationships/slideMaster" Target="../slideMasters/slideMaster1.xml"/><Relationship Id="rId6" Type="http://schemas.openxmlformats.org/officeDocument/2006/relationships/image" Target="../media/image17.emf"/><Relationship Id="rId5" Type="http://schemas.openxmlformats.org/officeDocument/2006/relationships/image" Target="../media/image33.emf"/><Relationship Id="rId4" Type="http://schemas.openxmlformats.org/officeDocument/2006/relationships/image" Target="../media/image8.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3.emf"/><Relationship Id="rId1" Type="http://schemas.openxmlformats.org/officeDocument/2006/relationships/slideMaster" Target="../slideMasters/slideMaster1.xml"/><Relationship Id="rId6" Type="http://schemas.openxmlformats.org/officeDocument/2006/relationships/image" Target="../media/image17.emf"/><Relationship Id="rId5" Type="http://schemas.openxmlformats.org/officeDocument/2006/relationships/image" Target="../media/image34.png"/><Relationship Id="rId4" Type="http://schemas.openxmlformats.org/officeDocument/2006/relationships/image" Target="../media/image8.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7.emf"/><Relationship Id="rId4" Type="http://schemas.openxmlformats.org/officeDocument/2006/relationships/image" Target="../media/image33.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7.emf"/><Relationship Id="rId4" Type="http://schemas.openxmlformats.org/officeDocument/2006/relationships/image" Target="../media/image33.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7.emf"/><Relationship Id="rId4" Type="http://schemas.openxmlformats.org/officeDocument/2006/relationships/image" Target="../media/image33.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7.emf"/><Relationship Id="rId4" Type="http://schemas.openxmlformats.org/officeDocument/2006/relationships/image" Target="../media/image33.emf"/></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6.svg"/><Relationship Id="rId7" Type="http://schemas.openxmlformats.org/officeDocument/2006/relationships/image" Target="../media/image40.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9.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8.emf"/><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2.emf"/><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2.emf"/></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44.emf"/><Relationship Id="rId4" Type="http://schemas.openxmlformats.org/officeDocument/2006/relationships/image" Target="../media/image43.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46.emf"/><Relationship Id="rId4" Type="http://schemas.openxmlformats.org/officeDocument/2006/relationships/image" Target="../media/image45.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8.emf"/><Relationship Id="rId5" Type="http://schemas.openxmlformats.org/officeDocument/2006/relationships/image" Target="../media/image40.svg"/><Relationship Id="rId4" Type="http://schemas.openxmlformats.org/officeDocument/2006/relationships/image" Target="../media/image39.png"/></Relationships>
</file>

<file path=ppt/slideLayouts/_rels/slideLayout54.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6.svg"/><Relationship Id="rId7" Type="http://schemas.openxmlformats.org/officeDocument/2006/relationships/image" Target="../media/image40.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9.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8.emf"/><Relationship Id="rId2" Type="http://schemas.openxmlformats.org/officeDocument/2006/relationships/image" Target="../media/image47.jpg"/><Relationship Id="rId1" Type="http://schemas.openxmlformats.org/officeDocument/2006/relationships/slideMaster" Target="../slideMasters/slideMaster1.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8.sv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8.emf"/><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8.emf"/><Relationship Id="rId5" Type="http://schemas.openxmlformats.org/officeDocument/2006/relationships/image" Target="../media/image40.svg"/><Relationship Id="rId4" Type="http://schemas.openxmlformats.org/officeDocument/2006/relationships/image" Target="../media/image39.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8.emf"/><Relationship Id="rId5" Type="http://schemas.openxmlformats.org/officeDocument/2006/relationships/image" Target="../media/image40.svg"/><Relationship Id="rId4" Type="http://schemas.openxmlformats.org/officeDocument/2006/relationships/image" Target="../media/image39.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8.emf"/><Relationship Id="rId5" Type="http://schemas.openxmlformats.org/officeDocument/2006/relationships/image" Target="../media/image40.svg"/><Relationship Id="rId4" Type="http://schemas.openxmlformats.org/officeDocument/2006/relationships/image" Target="../media/image39.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8.emf"/><Relationship Id="rId5" Type="http://schemas.openxmlformats.org/officeDocument/2006/relationships/image" Target="../media/image40.svg"/><Relationship Id="rId4" Type="http://schemas.openxmlformats.org/officeDocument/2006/relationships/image" Target="../media/image39.png"/></Relationships>
</file>

<file path=ppt/slideLayouts/_rels/slideLayout61.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image" Target="../media/image6.svg"/><Relationship Id="rId7" Type="http://schemas.openxmlformats.org/officeDocument/2006/relationships/image" Target="../media/image49.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48.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50.emf"/><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1.png"/><Relationship Id="rId5" Type="http://schemas.openxmlformats.org/officeDocument/2006/relationships/image" Target="../media/image49.svg"/><Relationship Id="rId4" Type="http://schemas.openxmlformats.org/officeDocument/2006/relationships/image" Target="../media/image48.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2.emf"/><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2.emf"/></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54.emf"/><Relationship Id="rId4" Type="http://schemas.openxmlformats.org/officeDocument/2006/relationships/image" Target="../media/image53.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56.emf"/><Relationship Id="rId4" Type="http://schemas.openxmlformats.org/officeDocument/2006/relationships/image" Target="../media/image55.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0.emf"/><Relationship Id="rId5" Type="http://schemas.openxmlformats.org/officeDocument/2006/relationships/image" Target="../media/image49.svg"/><Relationship Id="rId4" Type="http://schemas.openxmlformats.org/officeDocument/2006/relationships/image" Target="../media/image48.png"/></Relationships>
</file>

<file path=ppt/slideLayouts/_rels/slideLayout68.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image" Target="../media/image6.svg"/><Relationship Id="rId7" Type="http://schemas.openxmlformats.org/officeDocument/2006/relationships/image" Target="../media/image49.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48.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0.emf"/><Relationship Id="rId2" Type="http://schemas.openxmlformats.org/officeDocument/2006/relationships/image" Target="../media/image57.jpg"/><Relationship Id="rId1" Type="http://schemas.openxmlformats.org/officeDocument/2006/relationships/slideMaster" Target="../slideMasters/slideMaster1.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8.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50.emf"/><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1.png"/><Relationship Id="rId5" Type="http://schemas.openxmlformats.org/officeDocument/2006/relationships/image" Target="../media/image49.svg"/><Relationship Id="rId4" Type="http://schemas.openxmlformats.org/officeDocument/2006/relationships/image" Target="../media/image48.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0.emf"/><Relationship Id="rId5" Type="http://schemas.openxmlformats.org/officeDocument/2006/relationships/image" Target="../media/image49.svg"/><Relationship Id="rId4" Type="http://schemas.openxmlformats.org/officeDocument/2006/relationships/image" Target="../media/image48.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0.emf"/><Relationship Id="rId5" Type="http://schemas.openxmlformats.org/officeDocument/2006/relationships/image" Target="../media/image49.svg"/><Relationship Id="rId4" Type="http://schemas.openxmlformats.org/officeDocument/2006/relationships/image" Target="../media/image48.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0.emf"/><Relationship Id="rId5" Type="http://schemas.openxmlformats.org/officeDocument/2006/relationships/image" Target="../media/image49.svg"/><Relationship Id="rId4" Type="http://schemas.openxmlformats.org/officeDocument/2006/relationships/image" Target="../media/image48.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0.emf"/><Relationship Id="rId5" Type="http://schemas.openxmlformats.org/officeDocument/2006/relationships/image" Target="../media/image49.svg"/><Relationship Id="rId4" Type="http://schemas.openxmlformats.org/officeDocument/2006/relationships/image" Target="../media/image48.png"/></Relationships>
</file>

<file path=ppt/slideLayouts/_rels/slideLayout75.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image" Target="../media/image6.svg"/><Relationship Id="rId7" Type="http://schemas.openxmlformats.org/officeDocument/2006/relationships/image" Target="../media/image59.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58.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60.emf"/><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61.png"/><Relationship Id="rId5" Type="http://schemas.openxmlformats.org/officeDocument/2006/relationships/image" Target="../media/image59.svg"/><Relationship Id="rId4" Type="http://schemas.openxmlformats.org/officeDocument/2006/relationships/image" Target="../media/image58.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2.emf"/><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2.emf"/></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4.emf"/><Relationship Id="rId4" Type="http://schemas.openxmlformats.org/officeDocument/2006/relationships/image" Target="../media/image6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6.emf"/><Relationship Id="rId4" Type="http://schemas.openxmlformats.org/officeDocument/2006/relationships/image" Target="../media/image65.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60.emf"/><Relationship Id="rId5" Type="http://schemas.openxmlformats.org/officeDocument/2006/relationships/image" Target="../media/image59.svg"/><Relationship Id="rId4" Type="http://schemas.openxmlformats.org/officeDocument/2006/relationships/image" Target="../media/image58.png"/></Relationships>
</file>

<file path=ppt/slideLayouts/_rels/slideLayout82.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image" Target="../media/image6.svg"/><Relationship Id="rId7" Type="http://schemas.openxmlformats.org/officeDocument/2006/relationships/image" Target="../media/image59.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58.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0.emf"/><Relationship Id="rId2" Type="http://schemas.openxmlformats.org/officeDocument/2006/relationships/image" Target="../media/image67.jpg"/><Relationship Id="rId1" Type="http://schemas.openxmlformats.org/officeDocument/2006/relationships/slideMaster" Target="../slideMasters/slideMaster1.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8.sv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60.emf"/><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61.png"/><Relationship Id="rId5" Type="http://schemas.openxmlformats.org/officeDocument/2006/relationships/image" Target="../media/image59.svg"/><Relationship Id="rId4" Type="http://schemas.openxmlformats.org/officeDocument/2006/relationships/image" Target="../media/image58.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60.emf"/><Relationship Id="rId5" Type="http://schemas.openxmlformats.org/officeDocument/2006/relationships/image" Target="../media/image59.svg"/><Relationship Id="rId4" Type="http://schemas.openxmlformats.org/officeDocument/2006/relationships/image" Target="../media/image58.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60.emf"/><Relationship Id="rId5" Type="http://schemas.openxmlformats.org/officeDocument/2006/relationships/image" Target="../media/image59.svg"/><Relationship Id="rId4" Type="http://schemas.openxmlformats.org/officeDocument/2006/relationships/image" Target="../media/image58.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60.emf"/><Relationship Id="rId5" Type="http://schemas.openxmlformats.org/officeDocument/2006/relationships/image" Target="../media/image59.svg"/><Relationship Id="rId4" Type="http://schemas.openxmlformats.org/officeDocument/2006/relationships/image" Target="../media/image58.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60.emf"/><Relationship Id="rId5" Type="http://schemas.openxmlformats.org/officeDocument/2006/relationships/image" Target="../media/image59.svg"/><Relationship Id="rId4" Type="http://schemas.openxmlformats.org/officeDocument/2006/relationships/image" Target="../media/image58.png"/></Relationships>
</file>

<file path=ppt/slideLayouts/_rels/slideLayout89.xml.rels><?xml version="1.0" encoding="UTF-8" standalone="yes"?>
<Relationships xmlns="http://schemas.openxmlformats.org/package/2006/relationships"><Relationship Id="rId8" Type="http://schemas.openxmlformats.org/officeDocument/2006/relationships/image" Target="../media/image70.emf"/><Relationship Id="rId3" Type="http://schemas.openxmlformats.org/officeDocument/2006/relationships/image" Target="../media/image6.svg"/><Relationship Id="rId7" Type="http://schemas.openxmlformats.org/officeDocument/2006/relationships/image" Target="../media/image69.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68.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70.emf"/><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71.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2.emf"/><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72.emf"/></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74.emf"/><Relationship Id="rId4" Type="http://schemas.openxmlformats.org/officeDocument/2006/relationships/image" Target="../media/image73.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76.emf"/><Relationship Id="rId4" Type="http://schemas.openxmlformats.org/officeDocument/2006/relationships/image" Target="../media/image75.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70.emf"/><Relationship Id="rId5" Type="http://schemas.openxmlformats.org/officeDocument/2006/relationships/image" Target="../media/image69.svg"/><Relationship Id="rId4" Type="http://schemas.openxmlformats.org/officeDocument/2006/relationships/image" Target="../media/image68.png"/></Relationships>
</file>

<file path=ppt/slideLayouts/_rels/slideLayout96.xml.rels><?xml version="1.0" encoding="UTF-8" standalone="yes"?>
<Relationships xmlns="http://schemas.openxmlformats.org/package/2006/relationships"><Relationship Id="rId8" Type="http://schemas.openxmlformats.org/officeDocument/2006/relationships/image" Target="../media/image70.emf"/><Relationship Id="rId3" Type="http://schemas.openxmlformats.org/officeDocument/2006/relationships/image" Target="../media/image6.svg"/><Relationship Id="rId7" Type="http://schemas.openxmlformats.org/officeDocument/2006/relationships/image" Target="../media/image69.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68.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70.emf"/><Relationship Id="rId2" Type="http://schemas.openxmlformats.org/officeDocument/2006/relationships/image" Target="../media/image77.jpg"/><Relationship Id="rId1" Type="http://schemas.openxmlformats.org/officeDocument/2006/relationships/slideMaster" Target="../slideMasters/slideMaster1.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8.sv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70.emf"/><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71.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70.emf"/><Relationship Id="rId5" Type="http://schemas.openxmlformats.org/officeDocument/2006/relationships/image" Target="../media/image69.svg"/><Relationship Id="rId4" Type="http://schemas.openxmlformats.org/officeDocument/2006/relationships/image" Target="../media/image68.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1 Voorblad 1">
    <p:spTree>
      <p:nvGrpSpPr>
        <p:cNvPr id="1" name=""/>
        <p:cNvGrpSpPr/>
        <p:nvPr/>
      </p:nvGrpSpPr>
      <p:grpSpPr>
        <a:xfrm>
          <a:off x="0" y="0"/>
          <a:ext cx="0" cy="0"/>
          <a:chOff x="0" y="0"/>
          <a:chExt cx="0" cy="0"/>
        </a:xfrm>
      </p:grpSpPr>
      <p:pic>
        <p:nvPicPr>
          <p:cNvPr id="9" name="Afbeelding 7">
            <a:extLst>
              <a:ext uri="{FF2B5EF4-FFF2-40B4-BE49-F238E27FC236}">
                <a16:creationId xmlns:a16="http://schemas.microsoft.com/office/drawing/2014/main" id="{6BE25A93-CD02-C441-97AC-2768F196345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427" y="4980"/>
            <a:ext cx="12183145" cy="13706039"/>
          </a:xfrm>
          <a:prstGeom prst="rect">
            <a:avLst/>
          </a:prstGeom>
        </p:spPr>
      </p:pic>
      <p:sp>
        <p:nvSpPr>
          <p:cNvPr id="6" name="Rectangle 3">
            <a:extLst>
              <a:ext uri="{FF2B5EF4-FFF2-40B4-BE49-F238E27FC236}">
                <a16:creationId xmlns:a16="http://schemas.microsoft.com/office/drawing/2014/main" id="{804C8CB9-DE8D-1541-AB67-994B9F212A9C}"/>
              </a:ext>
            </a:extLst>
          </p:cNvPr>
          <p:cNvSpPr/>
          <p:nvPr userDrawn="1"/>
        </p:nvSpPr>
        <p:spPr>
          <a:xfrm>
            <a:off x="12193588" y="0"/>
            <a:ext cx="12193587"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 name="Title 1"/>
          <p:cNvSpPr>
            <a:spLocks noGrp="1"/>
          </p:cNvSpPr>
          <p:nvPr>
            <p:ph type="ctrTitle" hasCustomPrompt="1"/>
          </p:nvPr>
        </p:nvSpPr>
        <p:spPr>
          <a:xfrm>
            <a:off x="12821478" y="2542233"/>
            <a:ext cx="11147700" cy="8574946"/>
          </a:xfrm>
        </p:spPr>
        <p:txBody>
          <a:bodyPr anchor="ctr">
            <a:normAutofit/>
          </a:bodyPr>
          <a:lstStyle>
            <a:lvl1pPr algn="l">
              <a:lnSpc>
                <a:spcPct val="100000"/>
              </a:lnSpc>
              <a:defRPr sz="8200">
                <a:solidFill>
                  <a:schemeClr val="bg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3" name="Subtitle 2"/>
          <p:cNvSpPr>
            <a:spLocks noGrp="1"/>
          </p:cNvSpPr>
          <p:nvPr>
            <p:ph type="subTitle" idx="1" hasCustomPrompt="1"/>
          </p:nvPr>
        </p:nvSpPr>
        <p:spPr>
          <a:xfrm>
            <a:off x="12821477" y="11471275"/>
            <a:ext cx="11147699" cy="1406127"/>
          </a:xfrm>
        </p:spPr>
        <p:txBody>
          <a:bodyPr anchor="b">
            <a:normAutofit/>
          </a:bodyPr>
          <a:lstStyle>
            <a:lvl1pPr marL="0" indent="0" algn="l">
              <a:buNone/>
              <a:defRPr sz="32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nl-NL" dirty="0"/>
              <a:t>Click </a:t>
            </a:r>
            <a:r>
              <a:rPr lang="nl-NL" dirty="0" err="1"/>
              <a:t>to</a:t>
            </a:r>
            <a:r>
              <a:rPr lang="nl-NL" dirty="0"/>
              <a:t> </a:t>
            </a:r>
            <a:r>
              <a:rPr lang="nl-NL" dirty="0" err="1"/>
              <a:t>edit</a:t>
            </a:r>
            <a:r>
              <a:rPr lang="nl-NL" dirty="0"/>
              <a:t> Master </a:t>
            </a:r>
            <a:r>
              <a:rPr lang="nl-NL" dirty="0" err="1"/>
              <a:t>subtitle</a:t>
            </a:r>
            <a:r>
              <a:rPr lang="nl-NL" dirty="0"/>
              <a:t> </a:t>
            </a:r>
            <a:r>
              <a:rPr lang="nl-NL" dirty="0" err="1"/>
              <a:t>style</a:t>
            </a:r>
            <a:endParaRPr lang="nl-NL" dirty="0"/>
          </a:p>
        </p:txBody>
      </p:sp>
      <p:pic>
        <p:nvPicPr>
          <p:cNvPr id="7" name="Graphic 6">
            <a:extLst>
              <a:ext uri="{FF2B5EF4-FFF2-40B4-BE49-F238E27FC236}">
                <a16:creationId xmlns:a16="http://schemas.microsoft.com/office/drawing/2014/main" id="{627F9E93-62A0-B44B-9434-670A4EAA80A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18235" y="-2"/>
            <a:ext cx="6057003" cy="2542235"/>
          </a:xfrm>
          <a:prstGeom prst="rect">
            <a:avLst/>
          </a:prstGeom>
        </p:spPr>
      </p:pic>
    </p:spTree>
    <p:extLst>
      <p:ext uri="{BB962C8B-B14F-4D97-AF65-F5344CB8AC3E}">
        <p14:creationId xmlns:p14="http://schemas.microsoft.com/office/powerpoint/2010/main" val="1549964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0 Algemeen Tussenblad met domeinen">
    <p:bg>
      <p:bgPr>
        <a:solidFill>
          <a:srgbClr val="39870C"/>
        </a:solidFill>
        <a:effectLst/>
      </p:bgPr>
    </p:bg>
    <p:spTree>
      <p:nvGrpSpPr>
        <p:cNvPr id="1" name=""/>
        <p:cNvGrpSpPr/>
        <p:nvPr/>
      </p:nvGrpSpPr>
      <p:grpSpPr>
        <a:xfrm>
          <a:off x="0" y="0"/>
          <a:ext cx="0" cy="0"/>
          <a:chOff x="0" y="0"/>
          <a:chExt cx="0" cy="0"/>
        </a:xfrm>
      </p:grpSpPr>
      <p:pic>
        <p:nvPicPr>
          <p:cNvPr id="12" name="Logo">
            <a:extLst>
              <a:ext uri="{FF2B5EF4-FFF2-40B4-BE49-F238E27FC236}">
                <a16:creationId xmlns:a16="http://schemas.microsoft.com/office/drawing/2014/main" id="{1CE93877-59B8-4EC7-9255-6B4F1FA3325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sp>
        <p:nvSpPr>
          <p:cNvPr id="11" name="Rectangle 7">
            <a:extLst>
              <a:ext uri="{FF2B5EF4-FFF2-40B4-BE49-F238E27FC236}">
                <a16:creationId xmlns:a16="http://schemas.microsoft.com/office/drawing/2014/main" id="{BE336A49-3D0D-7A41-A12C-EE79D6FB82BC}"/>
              </a:ext>
            </a:extLst>
          </p:cNvPr>
          <p:cNvSpPr/>
          <p:nvPr userDrawn="1"/>
        </p:nvSpPr>
        <p:spPr>
          <a:xfrm>
            <a:off x="11815587" y="4671236"/>
            <a:ext cx="756000" cy="9044763"/>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7" name="Tekstvak 4">
            <a:extLst>
              <a:ext uri="{FF2B5EF4-FFF2-40B4-BE49-F238E27FC236}">
                <a16:creationId xmlns:a16="http://schemas.microsoft.com/office/drawing/2014/main" id="{150372EC-C56C-E04E-A243-C85DACBF9554}"/>
              </a:ext>
            </a:extLst>
          </p:cNvPr>
          <p:cNvSpPr txBox="1"/>
          <p:nvPr userDrawn="1"/>
        </p:nvSpPr>
        <p:spPr>
          <a:xfrm>
            <a:off x="4904165" y="4322563"/>
            <a:ext cx="6323601" cy="6223494"/>
          </a:xfrm>
          <a:prstGeom prst="rect">
            <a:avLst/>
          </a:prstGeom>
          <a:noFill/>
        </p:spPr>
        <p:txBody>
          <a:bodyPr wrap="square" rtlCol="0">
            <a:noAutofit/>
          </a:bodyPr>
          <a:lstStyle/>
          <a:p>
            <a:pPr algn="r">
              <a:lnSpc>
                <a:spcPct val="92000"/>
              </a:lnSpc>
            </a:pPr>
            <a:r>
              <a:rPr lang="nl-NL" sz="4100" dirty="0">
                <a:solidFill>
                  <a:schemeClr val="bg1"/>
                </a:solidFill>
              </a:rPr>
              <a:t>Toegang</a:t>
            </a:r>
          </a:p>
          <a:p>
            <a:pPr algn="r">
              <a:lnSpc>
                <a:spcPct val="92000"/>
              </a:lnSpc>
            </a:pPr>
            <a:endParaRPr lang="nl-NL" sz="4100" dirty="0">
              <a:solidFill>
                <a:schemeClr val="bg1"/>
              </a:solidFill>
            </a:endParaRPr>
          </a:p>
          <a:p>
            <a:pPr algn="r">
              <a:lnSpc>
                <a:spcPct val="92000"/>
              </a:lnSpc>
            </a:pPr>
            <a:r>
              <a:rPr lang="nl-NL" sz="4100" dirty="0">
                <a:solidFill>
                  <a:schemeClr val="bg1"/>
                </a:solidFill>
              </a:rPr>
              <a:t>Interactie</a:t>
            </a:r>
          </a:p>
          <a:p>
            <a:pPr algn="r">
              <a:lnSpc>
                <a:spcPct val="92000"/>
              </a:lnSpc>
            </a:pPr>
            <a:endParaRPr lang="nl-NL" sz="4100" dirty="0">
              <a:solidFill>
                <a:schemeClr val="bg1"/>
              </a:solidFill>
            </a:endParaRPr>
          </a:p>
          <a:p>
            <a:pPr algn="r">
              <a:lnSpc>
                <a:spcPct val="92000"/>
              </a:lnSpc>
            </a:pPr>
            <a:r>
              <a:rPr lang="nl-NL" sz="4100" dirty="0">
                <a:solidFill>
                  <a:schemeClr val="bg1"/>
                </a:solidFill>
              </a:rPr>
              <a:t>Gegevensuitwisseling</a:t>
            </a:r>
          </a:p>
          <a:p>
            <a:pPr algn="r">
              <a:lnSpc>
                <a:spcPct val="92000"/>
              </a:lnSpc>
            </a:pPr>
            <a:endParaRPr lang="nl-NL" sz="4100" dirty="0">
              <a:solidFill>
                <a:schemeClr val="bg1"/>
              </a:solidFill>
            </a:endParaRPr>
          </a:p>
          <a:p>
            <a:pPr algn="r">
              <a:lnSpc>
                <a:spcPct val="92000"/>
              </a:lnSpc>
            </a:pPr>
            <a:r>
              <a:rPr lang="nl-NL" sz="4100" dirty="0">
                <a:solidFill>
                  <a:schemeClr val="bg1"/>
                </a:solidFill>
              </a:rPr>
              <a:t>Infrastructuur</a:t>
            </a:r>
          </a:p>
          <a:p>
            <a:pPr algn="r">
              <a:lnSpc>
                <a:spcPct val="92000"/>
              </a:lnSpc>
            </a:pPr>
            <a:endParaRPr lang="nl-NL" sz="4100" dirty="0">
              <a:solidFill>
                <a:schemeClr val="bg1"/>
              </a:solidFill>
            </a:endParaRPr>
          </a:p>
          <a:p>
            <a:pPr algn="r">
              <a:lnSpc>
                <a:spcPct val="92000"/>
              </a:lnSpc>
            </a:pPr>
            <a:r>
              <a:rPr lang="nl-NL" sz="4100" dirty="0">
                <a:solidFill>
                  <a:schemeClr val="bg1"/>
                </a:solidFill>
              </a:rPr>
              <a:t>Regie op stelsels</a:t>
            </a:r>
            <a:br>
              <a:rPr lang="nl-NL" sz="4100" dirty="0">
                <a:solidFill>
                  <a:schemeClr val="bg1"/>
                </a:solidFill>
              </a:rPr>
            </a:br>
            <a:r>
              <a:rPr lang="nl-NL" sz="4100" dirty="0">
                <a:solidFill>
                  <a:schemeClr val="bg1"/>
                </a:solidFill>
              </a:rPr>
              <a:t>en standaarden</a:t>
            </a:r>
          </a:p>
        </p:txBody>
      </p:sp>
      <p:sp>
        <p:nvSpPr>
          <p:cNvPr id="18" name="Oval 24">
            <a:extLst>
              <a:ext uri="{FF2B5EF4-FFF2-40B4-BE49-F238E27FC236}">
                <a16:creationId xmlns:a16="http://schemas.microsoft.com/office/drawing/2014/main" id="{54FCBD83-55D6-BC44-A9EB-94614C54CFF6}"/>
              </a:ext>
            </a:extLst>
          </p:cNvPr>
          <p:cNvSpPr/>
          <p:nvPr userDrawn="1"/>
        </p:nvSpPr>
        <p:spPr>
          <a:xfrm>
            <a:off x="11812587" y="4292600"/>
            <a:ext cx="762001" cy="762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19" name="Oval 25">
            <a:extLst>
              <a:ext uri="{FF2B5EF4-FFF2-40B4-BE49-F238E27FC236}">
                <a16:creationId xmlns:a16="http://schemas.microsoft.com/office/drawing/2014/main" id="{AF0B8F4F-13B3-E04D-937F-43F7185E4F39}"/>
              </a:ext>
            </a:extLst>
          </p:cNvPr>
          <p:cNvSpPr/>
          <p:nvPr userDrawn="1"/>
        </p:nvSpPr>
        <p:spPr>
          <a:xfrm>
            <a:off x="11812587" y="5444920"/>
            <a:ext cx="762001" cy="762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20" name="Oval 26">
            <a:extLst>
              <a:ext uri="{FF2B5EF4-FFF2-40B4-BE49-F238E27FC236}">
                <a16:creationId xmlns:a16="http://schemas.microsoft.com/office/drawing/2014/main" id="{8AD0F9EF-6BC1-6846-AB02-97A075A1A21F}"/>
              </a:ext>
            </a:extLst>
          </p:cNvPr>
          <p:cNvSpPr/>
          <p:nvPr userDrawn="1"/>
        </p:nvSpPr>
        <p:spPr>
          <a:xfrm>
            <a:off x="11812586" y="6597168"/>
            <a:ext cx="762001" cy="762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21" name="Oval 27">
            <a:extLst>
              <a:ext uri="{FF2B5EF4-FFF2-40B4-BE49-F238E27FC236}">
                <a16:creationId xmlns:a16="http://schemas.microsoft.com/office/drawing/2014/main" id="{A107C61F-B063-C649-BE0D-15E229541C34}"/>
              </a:ext>
            </a:extLst>
          </p:cNvPr>
          <p:cNvSpPr/>
          <p:nvPr userDrawn="1"/>
        </p:nvSpPr>
        <p:spPr>
          <a:xfrm>
            <a:off x="11811772" y="7749488"/>
            <a:ext cx="762001" cy="762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22" name="Oval 28">
            <a:extLst>
              <a:ext uri="{FF2B5EF4-FFF2-40B4-BE49-F238E27FC236}">
                <a16:creationId xmlns:a16="http://schemas.microsoft.com/office/drawing/2014/main" id="{01CB9FC1-C0E6-5543-B860-7C20BE4FD353}"/>
              </a:ext>
            </a:extLst>
          </p:cNvPr>
          <p:cNvSpPr/>
          <p:nvPr userDrawn="1"/>
        </p:nvSpPr>
        <p:spPr>
          <a:xfrm>
            <a:off x="11812586" y="8901736"/>
            <a:ext cx="762001" cy="762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Tree>
    <p:extLst>
      <p:ext uri="{BB962C8B-B14F-4D97-AF65-F5344CB8AC3E}">
        <p14:creationId xmlns:p14="http://schemas.microsoft.com/office/powerpoint/2010/main" val="343424429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7.12 RoSeS Tekst over 2 kolomm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48756" y="1725278"/>
            <a:ext cx="21710640" cy="1293785"/>
          </a:xfrm>
        </p:spPr>
        <p:txBody>
          <a:bodyPr/>
          <a:lstStyle>
            <a:lvl1pPr>
              <a:defRPr sz="4800"/>
            </a:lvl1pPr>
          </a:lstStyle>
          <a:p>
            <a:r>
              <a:rPr lang="nl-NL" dirty="0"/>
              <a:t>Kolom titel</a:t>
            </a:r>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cxnSp>
        <p:nvCxnSpPr>
          <p:cNvPr id="11" name="Straight Connector 10">
            <a:extLst>
              <a:ext uri="{FF2B5EF4-FFF2-40B4-BE49-F238E27FC236}">
                <a16:creationId xmlns:a16="http://schemas.microsoft.com/office/drawing/2014/main" id="{937FD8D1-3DEF-4FCB-9CF8-50D4C190EF69}"/>
              </a:ext>
            </a:extLst>
          </p:cNvPr>
          <p:cNvCxnSpPr>
            <a:cxnSpLocks/>
          </p:cNvCxnSpPr>
          <p:nvPr userDrawn="1"/>
        </p:nvCxnSpPr>
        <p:spPr>
          <a:xfrm>
            <a:off x="1348756" y="3295650"/>
            <a:ext cx="21689664" cy="0"/>
          </a:xfrm>
          <a:prstGeom prst="line">
            <a:avLst/>
          </a:prstGeom>
          <a:ln w="38100">
            <a:solidFill>
              <a:srgbClr val="275937"/>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F4EE1DA-9BE6-4C54-9886-AC193D9CE621}"/>
              </a:ext>
            </a:extLst>
          </p:cNvPr>
          <p:cNvSpPr>
            <a:spLocks noGrp="1"/>
          </p:cNvSpPr>
          <p:nvPr>
            <p:ph type="body" sz="quarter" idx="14" hasCustomPrompt="1"/>
          </p:nvPr>
        </p:nvSpPr>
        <p:spPr>
          <a:xfrm>
            <a:off x="1338266" y="3726000"/>
            <a:ext cx="21710641" cy="8702675"/>
          </a:xfrm>
        </p:spPr>
        <p:txBody>
          <a:bodyPr numCol="2" spcCol="1080000"/>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nl-NL" dirty="0"/>
          </a:p>
        </p:txBody>
      </p:sp>
      <p:pic>
        <p:nvPicPr>
          <p:cNvPr id="13" name="Logo">
            <a:extLst>
              <a:ext uri="{FF2B5EF4-FFF2-40B4-BE49-F238E27FC236}">
                <a16:creationId xmlns:a16="http://schemas.microsoft.com/office/drawing/2014/main" id="{A93AF3DA-9BC0-6B4B-9CBD-99BCF696C1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pic>
        <p:nvPicPr>
          <p:cNvPr id="12" name="Graphic 11">
            <a:extLst>
              <a:ext uri="{FF2B5EF4-FFF2-40B4-BE49-F238E27FC236}">
                <a16:creationId xmlns:a16="http://schemas.microsoft.com/office/drawing/2014/main" id="{D036C9C0-F35B-1846-886F-0B16493E1F0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15975" y="464400"/>
            <a:ext cx="8071200" cy="951792"/>
          </a:xfrm>
          <a:prstGeom prst="rect">
            <a:avLst/>
          </a:prstGeom>
        </p:spPr>
      </p:pic>
      <p:sp>
        <p:nvSpPr>
          <p:cNvPr id="14" name="Tekstvak 13">
            <a:extLst>
              <a:ext uri="{FF2B5EF4-FFF2-40B4-BE49-F238E27FC236}">
                <a16:creationId xmlns:a16="http://schemas.microsoft.com/office/drawing/2014/main" id="{E8CCE8B3-D056-F844-82AA-F2321270952D}"/>
              </a:ext>
            </a:extLst>
          </p:cNvPr>
          <p:cNvSpPr txBox="1"/>
          <p:nvPr userDrawn="1"/>
        </p:nvSpPr>
        <p:spPr>
          <a:xfrm>
            <a:off x="17701246" y="547085"/>
            <a:ext cx="6345527" cy="728663"/>
          </a:xfrm>
          <a:prstGeom prst="rect">
            <a:avLst/>
          </a:prstGeom>
          <a:noFill/>
        </p:spPr>
        <p:txBody>
          <a:bodyPr wrap="square" rtlCol="0" anchor="ctr">
            <a:noAutofit/>
          </a:bodyPr>
          <a:lstStyle/>
          <a:p>
            <a:pPr algn="l"/>
            <a:r>
              <a:rPr lang="nl-NL" sz="2600" b="1" dirty="0"/>
              <a:t>Regie op stelsels en standaarden</a:t>
            </a:r>
          </a:p>
        </p:txBody>
      </p:sp>
      <p:pic>
        <p:nvPicPr>
          <p:cNvPr id="3" name="Picture 2">
            <a:extLst>
              <a:ext uri="{FF2B5EF4-FFF2-40B4-BE49-F238E27FC236}">
                <a16:creationId xmlns:a16="http://schemas.microsoft.com/office/drawing/2014/main" id="{51FA7102-C484-C3B4-1207-A0D57ECE9A60}"/>
              </a:ext>
            </a:extLst>
          </p:cNvPr>
          <p:cNvPicPr>
            <a:picLocks noChangeAspect="1"/>
          </p:cNvPicPr>
          <p:nvPr userDrawn="1"/>
        </p:nvPicPr>
        <p:blipFill>
          <a:blip r:embed="rId6"/>
          <a:stretch>
            <a:fillRect/>
          </a:stretch>
        </p:blipFill>
        <p:spPr>
          <a:xfrm>
            <a:off x="16315973" y="464400"/>
            <a:ext cx="968400" cy="968400"/>
          </a:xfrm>
          <a:prstGeom prst="rect">
            <a:avLst/>
          </a:prstGeom>
        </p:spPr>
      </p:pic>
    </p:spTree>
    <p:extLst>
      <p:ext uri="{BB962C8B-B14F-4D97-AF65-F5344CB8AC3E}">
        <p14:creationId xmlns:p14="http://schemas.microsoft.com/office/powerpoint/2010/main" val="176152845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7.13 RoSeS Tabel of Grafiek">
    <p:spTree>
      <p:nvGrpSpPr>
        <p:cNvPr id="1" name=""/>
        <p:cNvGrpSpPr/>
        <p:nvPr/>
      </p:nvGrpSpPr>
      <p:grpSpPr>
        <a:xfrm>
          <a:off x="0" y="0"/>
          <a:ext cx="0" cy="0"/>
          <a:chOff x="0" y="0"/>
          <a:chExt cx="0" cy="0"/>
        </a:xfrm>
      </p:grpSpPr>
      <p:sp>
        <p:nvSpPr>
          <p:cNvPr id="2" name="Title 1"/>
          <p:cNvSpPr>
            <a:spLocks noGrp="1"/>
          </p:cNvSpPr>
          <p:nvPr>
            <p:ph type="title"/>
          </p:nvPr>
        </p:nvSpPr>
        <p:spPr>
          <a:xfrm>
            <a:off x="1348755" y="1725278"/>
            <a:ext cx="21689664" cy="1293785"/>
          </a:xfrm>
        </p:spPr>
        <p:txBody>
          <a:bodyPr/>
          <a:lstStyle>
            <a:lvl1pPr>
              <a:defRPr sz="4800"/>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4" name="Date Placeholder 3"/>
          <p:cNvSpPr>
            <a:spLocks noGrp="1"/>
          </p:cNvSpPr>
          <p:nvPr>
            <p:ph type="dt" sz="half" idx="10"/>
          </p:nvPr>
        </p:nvSpPr>
        <p:spPr/>
        <p:txBody>
          <a:bodyPr/>
          <a:lstStyle/>
          <a:p>
            <a:r>
              <a:rPr lang="nl-NL"/>
              <a:t>26 augustus 2021</a:t>
            </a:r>
            <a:endParaRPr lang="nl-NL" dirty="0"/>
          </a:p>
        </p:txBody>
      </p:sp>
      <p:sp>
        <p:nvSpPr>
          <p:cNvPr id="6" name="Slide Number Placeholder 5"/>
          <p:cNvSpPr>
            <a:spLocks noGrp="1"/>
          </p:cNvSpPr>
          <p:nvPr>
            <p:ph type="sldNum" sz="quarter" idx="12"/>
          </p:nvPr>
        </p:nvSpPr>
        <p:spPr/>
        <p:txBody>
          <a:bodyPr/>
          <a:lstStyle/>
          <a:p>
            <a:fld id="{58A012CB-14D3-4B29-B9BE-EBD198EAE235}" type="slidenum">
              <a:rPr lang="nl-NL" smtClean="0"/>
              <a:t>‹nr.›</a:t>
            </a:fld>
            <a:endParaRPr lang="nl-NL" dirty="0"/>
          </a:p>
        </p:txBody>
      </p:sp>
      <p:pic>
        <p:nvPicPr>
          <p:cNvPr id="13" name="Logo">
            <a:extLst>
              <a:ext uri="{FF2B5EF4-FFF2-40B4-BE49-F238E27FC236}">
                <a16:creationId xmlns:a16="http://schemas.microsoft.com/office/drawing/2014/main" id="{79F293BA-1623-4A76-8D5B-FD12AA92B2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cxnSp>
        <p:nvCxnSpPr>
          <p:cNvPr id="9" name="Straight Connector 8">
            <a:extLst>
              <a:ext uri="{FF2B5EF4-FFF2-40B4-BE49-F238E27FC236}">
                <a16:creationId xmlns:a16="http://schemas.microsoft.com/office/drawing/2014/main" id="{31EF27C3-F59F-43D6-AAAF-8DA7D3A4CA7E}"/>
              </a:ext>
            </a:extLst>
          </p:cNvPr>
          <p:cNvCxnSpPr>
            <a:cxnSpLocks/>
          </p:cNvCxnSpPr>
          <p:nvPr userDrawn="1"/>
        </p:nvCxnSpPr>
        <p:spPr>
          <a:xfrm>
            <a:off x="1348756" y="3295650"/>
            <a:ext cx="21689664" cy="0"/>
          </a:xfrm>
          <a:prstGeom prst="line">
            <a:avLst/>
          </a:prstGeom>
          <a:ln w="38100">
            <a:solidFill>
              <a:srgbClr val="275937"/>
            </a:solidFill>
          </a:ln>
        </p:spPr>
        <p:style>
          <a:lnRef idx="1">
            <a:schemeClr val="accent1"/>
          </a:lnRef>
          <a:fillRef idx="0">
            <a:schemeClr val="accent1"/>
          </a:fillRef>
          <a:effectRef idx="0">
            <a:schemeClr val="accent1"/>
          </a:effectRef>
          <a:fontRef idx="minor">
            <a:schemeClr val="tx1"/>
          </a:fontRef>
        </p:style>
      </p:cxnSp>
      <p:sp>
        <p:nvSpPr>
          <p:cNvPr id="5" name="Tijdelijke aanduiding voor tabel 4">
            <a:extLst>
              <a:ext uri="{FF2B5EF4-FFF2-40B4-BE49-F238E27FC236}">
                <a16:creationId xmlns:a16="http://schemas.microsoft.com/office/drawing/2014/main" id="{7BF9B7D8-7E90-244C-8B2F-C2B69B36DEDF}"/>
              </a:ext>
            </a:extLst>
          </p:cNvPr>
          <p:cNvSpPr>
            <a:spLocks noGrp="1"/>
          </p:cNvSpPr>
          <p:nvPr>
            <p:ph type="tbl" sz="quarter" idx="14"/>
          </p:nvPr>
        </p:nvSpPr>
        <p:spPr>
          <a:xfrm>
            <a:off x="1348756" y="3714749"/>
            <a:ext cx="21689664" cy="8640425"/>
          </a:xfrm>
        </p:spPr>
        <p:txBody>
          <a:bodyPr/>
          <a:lstStyle/>
          <a:p>
            <a:endParaRPr lang="nl-NL"/>
          </a:p>
        </p:txBody>
      </p:sp>
      <p:pic>
        <p:nvPicPr>
          <p:cNvPr id="10" name="Graphic 9">
            <a:extLst>
              <a:ext uri="{FF2B5EF4-FFF2-40B4-BE49-F238E27FC236}">
                <a16:creationId xmlns:a16="http://schemas.microsoft.com/office/drawing/2014/main" id="{FC5A274D-FA27-6344-B783-4D64D1E0074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15975" y="464400"/>
            <a:ext cx="8071200" cy="951792"/>
          </a:xfrm>
          <a:prstGeom prst="rect">
            <a:avLst/>
          </a:prstGeom>
        </p:spPr>
      </p:pic>
      <p:sp>
        <p:nvSpPr>
          <p:cNvPr id="14" name="Tekstvak 13">
            <a:extLst>
              <a:ext uri="{FF2B5EF4-FFF2-40B4-BE49-F238E27FC236}">
                <a16:creationId xmlns:a16="http://schemas.microsoft.com/office/drawing/2014/main" id="{C13F8CB5-2748-9649-B124-F65DF9B0DCC2}"/>
              </a:ext>
            </a:extLst>
          </p:cNvPr>
          <p:cNvSpPr txBox="1"/>
          <p:nvPr userDrawn="1"/>
        </p:nvSpPr>
        <p:spPr>
          <a:xfrm>
            <a:off x="17701246" y="547085"/>
            <a:ext cx="6345527" cy="728663"/>
          </a:xfrm>
          <a:prstGeom prst="rect">
            <a:avLst/>
          </a:prstGeom>
          <a:noFill/>
        </p:spPr>
        <p:txBody>
          <a:bodyPr wrap="square" rtlCol="0" anchor="ctr">
            <a:noAutofit/>
          </a:bodyPr>
          <a:lstStyle/>
          <a:p>
            <a:pPr algn="l"/>
            <a:r>
              <a:rPr lang="nl-NL" sz="2600" b="1" dirty="0"/>
              <a:t>Regie op stelsels en standaarden</a:t>
            </a:r>
          </a:p>
        </p:txBody>
      </p:sp>
      <p:pic>
        <p:nvPicPr>
          <p:cNvPr id="3" name="Picture 2">
            <a:extLst>
              <a:ext uri="{FF2B5EF4-FFF2-40B4-BE49-F238E27FC236}">
                <a16:creationId xmlns:a16="http://schemas.microsoft.com/office/drawing/2014/main" id="{5056DD39-1CF6-403D-CD37-9C48BD967AC5}"/>
              </a:ext>
            </a:extLst>
          </p:cNvPr>
          <p:cNvPicPr>
            <a:picLocks noChangeAspect="1"/>
          </p:cNvPicPr>
          <p:nvPr userDrawn="1"/>
        </p:nvPicPr>
        <p:blipFill>
          <a:blip r:embed="rId6"/>
          <a:stretch>
            <a:fillRect/>
          </a:stretch>
        </p:blipFill>
        <p:spPr>
          <a:xfrm>
            <a:off x="16315973" y="464400"/>
            <a:ext cx="968400" cy="968400"/>
          </a:xfrm>
          <a:prstGeom prst="rect">
            <a:avLst/>
          </a:prstGeom>
        </p:spPr>
      </p:pic>
    </p:spTree>
    <p:extLst>
      <p:ext uri="{BB962C8B-B14F-4D97-AF65-F5344CB8AC3E}">
        <p14:creationId xmlns:p14="http://schemas.microsoft.com/office/powerpoint/2010/main" val="5493494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7.14 RoSeS Beeld">
    <p:spTree>
      <p:nvGrpSpPr>
        <p:cNvPr id="1" name=""/>
        <p:cNvGrpSpPr/>
        <p:nvPr/>
      </p:nvGrpSpPr>
      <p:grpSpPr>
        <a:xfrm>
          <a:off x="0" y="0"/>
          <a:ext cx="0" cy="0"/>
          <a:chOff x="0" y="0"/>
          <a:chExt cx="0" cy="0"/>
        </a:xfrm>
      </p:grpSpPr>
      <p:pic>
        <p:nvPicPr>
          <p:cNvPr id="3" name="Logo">
            <a:extLst>
              <a:ext uri="{FF2B5EF4-FFF2-40B4-BE49-F238E27FC236}">
                <a16:creationId xmlns:a16="http://schemas.microsoft.com/office/drawing/2014/main" id="{E97658EF-1099-4CB2-8E8E-A889FB17CD5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sp>
        <p:nvSpPr>
          <p:cNvPr id="7" name="Tijdelijke aanduiding voor afbeelding 3">
            <a:extLst>
              <a:ext uri="{FF2B5EF4-FFF2-40B4-BE49-F238E27FC236}">
                <a16:creationId xmlns:a16="http://schemas.microsoft.com/office/drawing/2014/main" id="{1285364B-54E1-FE4C-AC63-24684CF4CA1F}"/>
              </a:ext>
            </a:extLst>
          </p:cNvPr>
          <p:cNvSpPr>
            <a:spLocks noGrp="1"/>
          </p:cNvSpPr>
          <p:nvPr>
            <p:ph type="pic" sz="quarter" idx="10"/>
          </p:nvPr>
        </p:nvSpPr>
        <p:spPr>
          <a:xfrm>
            <a:off x="0" y="1927123"/>
            <a:ext cx="24387175" cy="11788877"/>
          </a:xfrm>
        </p:spPr>
        <p:txBody>
          <a:bodyPr/>
          <a:lstStyle/>
          <a:p>
            <a:endParaRPr lang="nl-NL"/>
          </a:p>
        </p:txBody>
      </p:sp>
      <p:pic>
        <p:nvPicPr>
          <p:cNvPr id="6" name="Graphic 5">
            <a:extLst>
              <a:ext uri="{FF2B5EF4-FFF2-40B4-BE49-F238E27FC236}">
                <a16:creationId xmlns:a16="http://schemas.microsoft.com/office/drawing/2014/main" id="{4A409D8F-0DB2-4F48-A6A4-01B168B14E2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15975" y="464400"/>
            <a:ext cx="8071200" cy="951792"/>
          </a:xfrm>
          <a:prstGeom prst="rect">
            <a:avLst/>
          </a:prstGeom>
        </p:spPr>
      </p:pic>
      <p:sp>
        <p:nvSpPr>
          <p:cNvPr id="10" name="Tekstvak 9">
            <a:extLst>
              <a:ext uri="{FF2B5EF4-FFF2-40B4-BE49-F238E27FC236}">
                <a16:creationId xmlns:a16="http://schemas.microsoft.com/office/drawing/2014/main" id="{2B0984A9-AEF4-4F47-92D8-AA6901DCC9DC}"/>
              </a:ext>
            </a:extLst>
          </p:cNvPr>
          <p:cNvSpPr txBox="1"/>
          <p:nvPr userDrawn="1"/>
        </p:nvSpPr>
        <p:spPr>
          <a:xfrm>
            <a:off x="17701246" y="547085"/>
            <a:ext cx="6345527" cy="728663"/>
          </a:xfrm>
          <a:prstGeom prst="rect">
            <a:avLst/>
          </a:prstGeom>
          <a:noFill/>
        </p:spPr>
        <p:txBody>
          <a:bodyPr wrap="square" rtlCol="0" anchor="ctr">
            <a:noAutofit/>
          </a:bodyPr>
          <a:lstStyle/>
          <a:p>
            <a:pPr algn="l"/>
            <a:r>
              <a:rPr lang="nl-NL" sz="2600" b="1" dirty="0"/>
              <a:t>Regie op stelsels en standaarden</a:t>
            </a:r>
          </a:p>
        </p:txBody>
      </p:sp>
      <p:pic>
        <p:nvPicPr>
          <p:cNvPr id="4" name="Picture 3">
            <a:extLst>
              <a:ext uri="{FF2B5EF4-FFF2-40B4-BE49-F238E27FC236}">
                <a16:creationId xmlns:a16="http://schemas.microsoft.com/office/drawing/2014/main" id="{FA3FF63F-6EB8-59BD-5937-1955B8A8C854}"/>
              </a:ext>
            </a:extLst>
          </p:cNvPr>
          <p:cNvPicPr>
            <a:picLocks noChangeAspect="1"/>
          </p:cNvPicPr>
          <p:nvPr userDrawn="1"/>
        </p:nvPicPr>
        <p:blipFill>
          <a:blip r:embed="rId6"/>
          <a:stretch>
            <a:fillRect/>
          </a:stretch>
        </p:blipFill>
        <p:spPr>
          <a:xfrm>
            <a:off x="16315973" y="464400"/>
            <a:ext cx="968400" cy="968400"/>
          </a:xfrm>
          <a:prstGeom prst="rect">
            <a:avLst/>
          </a:prstGeom>
        </p:spPr>
      </p:pic>
    </p:spTree>
    <p:extLst>
      <p:ext uri="{BB962C8B-B14F-4D97-AF65-F5344CB8AC3E}">
        <p14:creationId xmlns:p14="http://schemas.microsoft.com/office/powerpoint/2010/main" val="3903494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1 Algemeen Tussenblad met domeinen en tekst">
    <p:bg>
      <p:bgPr>
        <a:solidFill>
          <a:srgbClr val="39870C"/>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6C61F54-1A50-4BA3-B44E-30A710F124F9}"/>
              </a:ext>
            </a:extLst>
          </p:cNvPr>
          <p:cNvSpPr/>
          <p:nvPr userDrawn="1"/>
        </p:nvSpPr>
        <p:spPr>
          <a:xfrm>
            <a:off x="11815587" y="4671236"/>
            <a:ext cx="756000" cy="9044763"/>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2" name="Logo">
            <a:extLst>
              <a:ext uri="{FF2B5EF4-FFF2-40B4-BE49-F238E27FC236}">
                <a16:creationId xmlns:a16="http://schemas.microsoft.com/office/drawing/2014/main" id="{1CE93877-59B8-4EC7-9255-6B4F1FA3325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sp>
        <p:nvSpPr>
          <p:cNvPr id="11" name="Text Placeholder 5">
            <a:extLst>
              <a:ext uri="{FF2B5EF4-FFF2-40B4-BE49-F238E27FC236}">
                <a16:creationId xmlns:a16="http://schemas.microsoft.com/office/drawing/2014/main" id="{5B2EBB3B-2EF0-6E4D-83C1-1DC3A638E65F}"/>
              </a:ext>
            </a:extLst>
          </p:cNvPr>
          <p:cNvSpPr>
            <a:spLocks noGrp="1"/>
          </p:cNvSpPr>
          <p:nvPr>
            <p:ph type="body" sz="quarter" idx="10"/>
          </p:nvPr>
        </p:nvSpPr>
        <p:spPr>
          <a:xfrm>
            <a:off x="13589010" y="4404188"/>
            <a:ext cx="9637381" cy="3870324"/>
          </a:xfrm>
        </p:spPr>
        <p:txBody>
          <a:bodyPr/>
          <a:lstStyle>
            <a:lvl1pPr>
              <a:defRPr sz="3200">
                <a:solidFill>
                  <a:schemeClr val="bg1"/>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pPr lvl="0"/>
            <a:r>
              <a:rPr lang="en-GB" dirty="0"/>
              <a:t>Click to edit Master text styles</a:t>
            </a:r>
          </a:p>
        </p:txBody>
      </p:sp>
      <p:sp>
        <p:nvSpPr>
          <p:cNvPr id="17" name="Tekstvak 4">
            <a:extLst>
              <a:ext uri="{FF2B5EF4-FFF2-40B4-BE49-F238E27FC236}">
                <a16:creationId xmlns:a16="http://schemas.microsoft.com/office/drawing/2014/main" id="{F1D0750D-6ACF-324C-BA7D-FD4A25CEF284}"/>
              </a:ext>
            </a:extLst>
          </p:cNvPr>
          <p:cNvSpPr txBox="1"/>
          <p:nvPr userDrawn="1"/>
        </p:nvSpPr>
        <p:spPr>
          <a:xfrm>
            <a:off x="4904165" y="4322563"/>
            <a:ext cx="6323601" cy="6223494"/>
          </a:xfrm>
          <a:prstGeom prst="rect">
            <a:avLst/>
          </a:prstGeom>
          <a:noFill/>
        </p:spPr>
        <p:txBody>
          <a:bodyPr wrap="square" rtlCol="0">
            <a:noAutofit/>
          </a:bodyPr>
          <a:lstStyle/>
          <a:p>
            <a:pPr algn="r">
              <a:lnSpc>
                <a:spcPct val="92000"/>
              </a:lnSpc>
            </a:pPr>
            <a:r>
              <a:rPr lang="nl-NL" sz="4100" dirty="0">
                <a:solidFill>
                  <a:schemeClr val="bg1"/>
                </a:solidFill>
              </a:rPr>
              <a:t>Toegang</a:t>
            </a:r>
          </a:p>
          <a:p>
            <a:pPr algn="r">
              <a:lnSpc>
                <a:spcPct val="92000"/>
              </a:lnSpc>
            </a:pPr>
            <a:endParaRPr lang="nl-NL" sz="4100" dirty="0">
              <a:solidFill>
                <a:schemeClr val="bg1"/>
              </a:solidFill>
            </a:endParaRPr>
          </a:p>
          <a:p>
            <a:pPr algn="r">
              <a:lnSpc>
                <a:spcPct val="92000"/>
              </a:lnSpc>
            </a:pPr>
            <a:r>
              <a:rPr lang="nl-NL" sz="4100" dirty="0">
                <a:solidFill>
                  <a:schemeClr val="bg1"/>
                </a:solidFill>
              </a:rPr>
              <a:t>Interactie</a:t>
            </a:r>
          </a:p>
          <a:p>
            <a:pPr algn="r">
              <a:lnSpc>
                <a:spcPct val="92000"/>
              </a:lnSpc>
            </a:pPr>
            <a:endParaRPr lang="nl-NL" sz="4100" dirty="0">
              <a:solidFill>
                <a:schemeClr val="bg1"/>
              </a:solidFill>
            </a:endParaRPr>
          </a:p>
          <a:p>
            <a:pPr algn="r">
              <a:lnSpc>
                <a:spcPct val="92000"/>
              </a:lnSpc>
            </a:pPr>
            <a:r>
              <a:rPr lang="nl-NL" sz="4100" dirty="0">
                <a:solidFill>
                  <a:schemeClr val="bg1"/>
                </a:solidFill>
              </a:rPr>
              <a:t>Gegevensuitwisseling</a:t>
            </a:r>
          </a:p>
          <a:p>
            <a:pPr algn="r">
              <a:lnSpc>
                <a:spcPct val="92000"/>
              </a:lnSpc>
            </a:pPr>
            <a:endParaRPr lang="nl-NL" sz="4100" dirty="0">
              <a:solidFill>
                <a:schemeClr val="bg1"/>
              </a:solidFill>
            </a:endParaRPr>
          </a:p>
          <a:p>
            <a:pPr algn="r">
              <a:lnSpc>
                <a:spcPct val="92000"/>
              </a:lnSpc>
            </a:pPr>
            <a:r>
              <a:rPr lang="nl-NL" sz="4100" dirty="0">
                <a:solidFill>
                  <a:schemeClr val="bg1"/>
                </a:solidFill>
              </a:rPr>
              <a:t>Infrastructuur</a:t>
            </a:r>
          </a:p>
          <a:p>
            <a:pPr algn="r">
              <a:lnSpc>
                <a:spcPct val="92000"/>
              </a:lnSpc>
            </a:pPr>
            <a:endParaRPr lang="nl-NL" sz="4100" dirty="0">
              <a:solidFill>
                <a:schemeClr val="bg1"/>
              </a:solidFill>
            </a:endParaRPr>
          </a:p>
          <a:p>
            <a:pPr algn="r">
              <a:lnSpc>
                <a:spcPct val="92000"/>
              </a:lnSpc>
            </a:pPr>
            <a:r>
              <a:rPr lang="nl-NL" sz="4100" dirty="0">
                <a:solidFill>
                  <a:schemeClr val="bg1"/>
                </a:solidFill>
              </a:rPr>
              <a:t>Regie op stelsels</a:t>
            </a:r>
            <a:br>
              <a:rPr lang="nl-NL" sz="4100" dirty="0">
                <a:solidFill>
                  <a:schemeClr val="bg1"/>
                </a:solidFill>
              </a:rPr>
            </a:br>
            <a:r>
              <a:rPr lang="nl-NL" sz="4100" dirty="0">
                <a:solidFill>
                  <a:schemeClr val="bg1"/>
                </a:solidFill>
              </a:rPr>
              <a:t>en standaarden</a:t>
            </a:r>
          </a:p>
        </p:txBody>
      </p:sp>
      <p:sp>
        <p:nvSpPr>
          <p:cNvPr id="19" name="Oval 24">
            <a:extLst>
              <a:ext uri="{FF2B5EF4-FFF2-40B4-BE49-F238E27FC236}">
                <a16:creationId xmlns:a16="http://schemas.microsoft.com/office/drawing/2014/main" id="{CB46B796-5CEB-D04D-B131-5C21E5B2CF96}"/>
              </a:ext>
            </a:extLst>
          </p:cNvPr>
          <p:cNvSpPr/>
          <p:nvPr userDrawn="1"/>
        </p:nvSpPr>
        <p:spPr>
          <a:xfrm>
            <a:off x="11812587" y="4292600"/>
            <a:ext cx="762001" cy="762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20" name="Oval 25">
            <a:extLst>
              <a:ext uri="{FF2B5EF4-FFF2-40B4-BE49-F238E27FC236}">
                <a16:creationId xmlns:a16="http://schemas.microsoft.com/office/drawing/2014/main" id="{1B72E4A9-EE16-8342-ABCB-92A23FF10020}"/>
              </a:ext>
            </a:extLst>
          </p:cNvPr>
          <p:cNvSpPr/>
          <p:nvPr userDrawn="1"/>
        </p:nvSpPr>
        <p:spPr>
          <a:xfrm>
            <a:off x="11812587" y="5444920"/>
            <a:ext cx="762001" cy="762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21" name="Oval 26">
            <a:extLst>
              <a:ext uri="{FF2B5EF4-FFF2-40B4-BE49-F238E27FC236}">
                <a16:creationId xmlns:a16="http://schemas.microsoft.com/office/drawing/2014/main" id="{D77A44B9-CD33-4C48-B653-5BEFFFB88B65}"/>
              </a:ext>
            </a:extLst>
          </p:cNvPr>
          <p:cNvSpPr/>
          <p:nvPr userDrawn="1"/>
        </p:nvSpPr>
        <p:spPr>
          <a:xfrm>
            <a:off x="11812586" y="6597168"/>
            <a:ext cx="762001" cy="762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22" name="Oval 27">
            <a:extLst>
              <a:ext uri="{FF2B5EF4-FFF2-40B4-BE49-F238E27FC236}">
                <a16:creationId xmlns:a16="http://schemas.microsoft.com/office/drawing/2014/main" id="{7595F974-743F-E542-A571-D42FD8B408A4}"/>
              </a:ext>
            </a:extLst>
          </p:cNvPr>
          <p:cNvSpPr/>
          <p:nvPr userDrawn="1"/>
        </p:nvSpPr>
        <p:spPr>
          <a:xfrm>
            <a:off x="11811772" y="7749488"/>
            <a:ext cx="762001" cy="762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23" name="Oval 28">
            <a:extLst>
              <a:ext uri="{FF2B5EF4-FFF2-40B4-BE49-F238E27FC236}">
                <a16:creationId xmlns:a16="http://schemas.microsoft.com/office/drawing/2014/main" id="{7962FD1F-4EFB-3946-9F47-4284E7126C4E}"/>
              </a:ext>
            </a:extLst>
          </p:cNvPr>
          <p:cNvSpPr/>
          <p:nvPr userDrawn="1"/>
        </p:nvSpPr>
        <p:spPr>
          <a:xfrm>
            <a:off x="11812586" y="8901736"/>
            <a:ext cx="762001" cy="762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Tree>
    <p:extLst>
      <p:ext uri="{BB962C8B-B14F-4D97-AF65-F5344CB8AC3E}">
        <p14:creationId xmlns:p14="http://schemas.microsoft.com/office/powerpoint/2010/main" val="26811869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2 Algemeen Tussenblad met teks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55837" y="3439355"/>
            <a:ext cx="19917447" cy="3995114"/>
          </a:xfrm>
        </p:spPr>
        <p:txBody>
          <a:bodyPr anchor="b">
            <a:normAutofit/>
          </a:bodyPr>
          <a:lstStyle>
            <a:lvl1pPr algn="ctr">
              <a:lnSpc>
                <a:spcPct val="100000"/>
              </a:lnSpc>
              <a:defRPr sz="8400">
                <a:solidFill>
                  <a:schemeClr val="bg1"/>
                </a:solidFill>
              </a:defRPr>
            </a:lvl1pPr>
          </a:lstStyle>
          <a:p>
            <a:r>
              <a:rPr lang="nl-NL"/>
              <a:t>Click to edit Master title style</a:t>
            </a:r>
            <a:endParaRPr lang="nl-NL" dirty="0"/>
          </a:p>
        </p:txBody>
      </p:sp>
      <p:pic>
        <p:nvPicPr>
          <p:cNvPr id="4" name="Logo">
            <a:extLst>
              <a:ext uri="{FF2B5EF4-FFF2-40B4-BE49-F238E27FC236}">
                <a16:creationId xmlns:a16="http://schemas.microsoft.com/office/drawing/2014/main" id="{93B22A8E-625A-4CDE-93A6-D2D7A82C93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sp>
        <p:nvSpPr>
          <p:cNvPr id="9" name="Rectangle 7">
            <a:extLst>
              <a:ext uri="{FF2B5EF4-FFF2-40B4-BE49-F238E27FC236}">
                <a16:creationId xmlns:a16="http://schemas.microsoft.com/office/drawing/2014/main" id="{CCA25A83-7E2E-7E4C-8965-15491CA0FB20}"/>
              </a:ext>
            </a:extLst>
          </p:cNvPr>
          <p:cNvSpPr/>
          <p:nvPr userDrawn="1"/>
        </p:nvSpPr>
        <p:spPr>
          <a:xfrm>
            <a:off x="11718387" y="11264400"/>
            <a:ext cx="950400" cy="24516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1" name="Ovaal 10">
            <a:extLst>
              <a:ext uri="{FF2B5EF4-FFF2-40B4-BE49-F238E27FC236}">
                <a16:creationId xmlns:a16="http://schemas.microsoft.com/office/drawing/2014/main" id="{40778D8B-1CAB-2D48-83D0-E823B7F9BB60}"/>
              </a:ext>
            </a:extLst>
          </p:cNvPr>
          <p:cNvSpPr/>
          <p:nvPr userDrawn="1"/>
        </p:nvSpPr>
        <p:spPr>
          <a:xfrm>
            <a:off x="11718387" y="10803599"/>
            <a:ext cx="950400" cy="950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162068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3 Algemeen Tussenblad Lichtgroen met tekst">
    <p:bg>
      <p:bgPr>
        <a:solidFill>
          <a:srgbClr val="D7E7C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55837" y="3439355"/>
            <a:ext cx="19917447" cy="3995114"/>
          </a:xfrm>
        </p:spPr>
        <p:txBody>
          <a:bodyPr anchor="b">
            <a:normAutofit/>
          </a:bodyPr>
          <a:lstStyle>
            <a:lvl1pPr algn="ctr">
              <a:lnSpc>
                <a:spcPct val="100000"/>
              </a:lnSpc>
              <a:defRPr sz="8400">
                <a:solidFill>
                  <a:schemeClr val="tx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pic>
        <p:nvPicPr>
          <p:cNvPr id="4" name="Logo">
            <a:extLst>
              <a:ext uri="{FF2B5EF4-FFF2-40B4-BE49-F238E27FC236}">
                <a16:creationId xmlns:a16="http://schemas.microsoft.com/office/drawing/2014/main" id="{93B22A8E-625A-4CDE-93A6-D2D7A82C93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sp>
        <p:nvSpPr>
          <p:cNvPr id="5" name="Rectangle 7">
            <a:extLst>
              <a:ext uri="{FF2B5EF4-FFF2-40B4-BE49-F238E27FC236}">
                <a16:creationId xmlns:a16="http://schemas.microsoft.com/office/drawing/2014/main" id="{8A547C9E-C318-D84A-ABA6-BAEDF185A8A9}"/>
              </a:ext>
            </a:extLst>
          </p:cNvPr>
          <p:cNvSpPr/>
          <p:nvPr userDrawn="1"/>
        </p:nvSpPr>
        <p:spPr>
          <a:xfrm>
            <a:off x="11718387" y="11264400"/>
            <a:ext cx="950400" cy="24516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 name="Ovaal 5">
            <a:extLst>
              <a:ext uri="{FF2B5EF4-FFF2-40B4-BE49-F238E27FC236}">
                <a16:creationId xmlns:a16="http://schemas.microsoft.com/office/drawing/2014/main" id="{F990B385-969F-2B45-94DD-74D54BD41677}"/>
              </a:ext>
            </a:extLst>
          </p:cNvPr>
          <p:cNvSpPr/>
          <p:nvPr userDrawn="1"/>
        </p:nvSpPr>
        <p:spPr>
          <a:xfrm>
            <a:off x="11718387" y="10803599"/>
            <a:ext cx="950400" cy="950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0974427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4 Algemeen Beeld links - Tekst recht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sp>
        <p:nvSpPr>
          <p:cNvPr id="23" name="Picture Placeholder 22">
            <a:extLst>
              <a:ext uri="{FF2B5EF4-FFF2-40B4-BE49-F238E27FC236}">
                <a16:creationId xmlns:a16="http://schemas.microsoft.com/office/drawing/2014/main" id="{A636F92F-B88A-4976-9DCD-56BF05853CFB}"/>
              </a:ext>
            </a:extLst>
          </p:cNvPr>
          <p:cNvSpPr>
            <a:spLocks noGrp="1"/>
          </p:cNvSpPr>
          <p:nvPr>
            <p:ph type="pic" sz="quarter" idx="13"/>
          </p:nvPr>
        </p:nvSpPr>
        <p:spPr>
          <a:xfrm>
            <a:off x="0" y="0"/>
            <a:ext cx="12193588" cy="13716000"/>
          </a:xfrm>
          <a:custGeom>
            <a:avLst/>
            <a:gdLst>
              <a:gd name="connsiteX0" fmla="*/ 0 w 12193588"/>
              <a:gd name="connsiteY0" fmla="*/ 0 h 13716000"/>
              <a:gd name="connsiteX1" fmla="*/ 11711187 w 12193588"/>
              <a:gd name="connsiteY1" fmla="*/ 0 h 13716000"/>
              <a:gd name="connsiteX2" fmla="*/ 11711187 w 12193588"/>
              <a:gd name="connsiteY2" fmla="*/ 1923292 h 13716000"/>
              <a:gd name="connsiteX3" fmla="*/ 12193588 w 12193588"/>
              <a:gd name="connsiteY3" fmla="*/ 1923292 h 13716000"/>
              <a:gd name="connsiteX4" fmla="*/ 12193588 w 12193588"/>
              <a:gd name="connsiteY4" fmla="*/ 13716000 h 13716000"/>
              <a:gd name="connsiteX5" fmla="*/ 0 w 12193588"/>
              <a:gd name="connsiteY5"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588" h="13716000">
                <a:moveTo>
                  <a:pt x="0" y="0"/>
                </a:moveTo>
                <a:lnTo>
                  <a:pt x="11711187" y="0"/>
                </a:lnTo>
                <a:lnTo>
                  <a:pt x="11711187" y="1923292"/>
                </a:lnTo>
                <a:lnTo>
                  <a:pt x="12193588" y="1923292"/>
                </a:lnTo>
                <a:lnTo>
                  <a:pt x="12193588" y="13716000"/>
                </a:lnTo>
                <a:lnTo>
                  <a:pt x="0" y="13716000"/>
                </a:lnTo>
                <a:close/>
              </a:path>
            </a:pathLst>
          </a:custGeom>
        </p:spPr>
        <p:txBody>
          <a:bodyPr wrap="square">
            <a:noAutofit/>
          </a:bodyPr>
          <a:lstStyle/>
          <a:p>
            <a:endParaRPr lang="en-GB"/>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12923112" y="3295650"/>
            <a:ext cx="1011530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12933600" y="1725613"/>
            <a:ext cx="10104820" cy="1292400"/>
          </a:xfrm>
        </p:spPr>
        <p:txBody>
          <a:bodyPr anchor="b">
            <a:noAutofit/>
          </a:bodyPr>
          <a:lstStyle>
            <a:lvl1pPr marL="0" indent="0">
              <a:lnSpc>
                <a:spcPct val="90000"/>
              </a:lnSpc>
              <a:buFont typeface="Arial" panose="020B0604020202020204" pitchFamily="34" charset="0"/>
              <a:buNone/>
              <a:defRPr sz="48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12933600" y="3726000"/>
            <a:ext cx="10115308" cy="8702675"/>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Tree>
    <p:extLst>
      <p:ext uri="{BB962C8B-B14F-4D97-AF65-F5344CB8AC3E}">
        <p14:creationId xmlns:p14="http://schemas.microsoft.com/office/powerpoint/2010/main" val="20487794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5 Algemeen Voorbeeld foto – Tekst rechts">
    <p:spTree>
      <p:nvGrpSpPr>
        <p:cNvPr id="1" name=""/>
        <p:cNvGrpSpPr/>
        <p:nvPr/>
      </p:nvGrpSpPr>
      <p:grpSpPr>
        <a:xfrm>
          <a:off x="0" y="0"/>
          <a:ext cx="0" cy="0"/>
          <a:chOff x="0" y="0"/>
          <a:chExt cx="0" cy="0"/>
        </a:xfrm>
      </p:grpSpPr>
      <p:pic>
        <p:nvPicPr>
          <p:cNvPr id="9" name="Afbeelding 3">
            <a:extLst>
              <a:ext uri="{FF2B5EF4-FFF2-40B4-BE49-F238E27FC236}">
                <a16:creationId xmlns:a16="http://schemas.microsoft.com/office/drawing/2014/main" id="{4A1852F2-A022-F64B-B142-C625F02FDD8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
            <a:ext cx="12192000" cy="13715995"/>
          </a:xfrm>
          <a:prstGeom prst="rect">
            <a:avLst/>
          </a:prstGeom>
        </p:spPr>
      </p:pic>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09387" y="-1"/>
            <a:ext cx="968400" cy="2408258"/>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12923112" y="3295650"/>
            <a:ext cx="1011530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12933600" y="1725613"/>
            <a:ext cx="10104820" cy="1292400"/>
          </a:xfrm>
        </p:spPr>
        <p:txBody>
          <a:bodyPr anchor="b">
            <a:noAutofit/>
          </a:bodyPr>
          <a:lstStyle>
            <a:lvl1pPr marL="0" indent="0">
              <a:lnSpc>
                <a:spcPct val="90000"/>
              </a:lnSpc>
              <a:buFont typeface="Arial" panose="020B0604020202020204" pitchFamily="34" charset="0"/>
              <a:buNone/>
              <a:defRPr sz="48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12933600" y="3726000"/>
            <a:ext cx="10115308" cy="8702675"/>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Tree>
    <p:extLst>
      <p:ext uri="{BB962C8B-B14F-4D97-AF65-F5344CB8AC3E}">
        <p14:creationId xmlns:p14="http://schemas.microsoft.com/office/powerpoint/2010/main" val="21719422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6 Algemeen Voorbeeld illustratie – Tekst recht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12923112" y="3295650"/>
            <a:ext cx="1011530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12933600" y="1725613"/>
            <a:ext cx="10104820" cy="1292400"/>
          </a:xfrm>
        </p:spPr>
        <p:txBody>
          <a:bodyPr anchor="b">
            <a:noAutofit/>
          </a:bodyPr>
          <a:lstStyle>
            <a:lvl1pPr marL="0" indent="0">
              <a:lnSpc>
                <a:spcPct val="90000"/>
              </a:lnSpc>
              <a:buFont typeface="Arial" panose="020B0604020202020204" pitchFamily="34" charset="0"/>
              <a:buNone/>
              <a:defRPr sz="48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12933600" y="3726000"/>
            <a:ext cx="10115308" cy="8702675"/>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
        <p:nvSpPr>
          <p:cNvPr id="9" name="Rectangle 8">
            <a:extLst>
              <a:ext uri="{FF2B5EF4-FFF2-40B4-BE49-F238E27FC236}">
                <a16:creationId xmlns:a16="http://schemas.microsoft.com/office/drawing/2014/main" id="{19453094-6C0B-2140-97D9-4001BC1131BF}"/>
              </a:ext>
            </a:extLst>
          </p:cNvPr>
          <p:cNvSpPr/>
          <p:nvPr userDrawn="1"/>
        </p:nvSpPr>
        <p:spPr>
          <a:xfrm>
            <a:off x="0" y="0"/>
            <a:ext cx="12193587" cy="13716000"/>
          </a:xfrm>
          <a:prstGeom prst="rect">
            <a:avLst/>
          </a:prstGeom>
          <a:solidFill>
            <a:srgbClr val="D7E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2" name="Logo">
            <a:extLst>
              <a:ext uri="{FF2B5EF4-FFF2-40B4-BE49-F238E27FC236}">
                <a16:creationId xmlns:a16="http://schemas.microsoft.com/office/drawing/2014/main" id="{BE5B5D6C-990E-A342-8BA0-FAFD15634BC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pic>
        <p:nvPicPr>
          <p:cNvPr id="6" name="Afbeelding 5">
            <a:extLst>
              <a:ext uri="{FF2B5EF4-FFF2-40B4-BE49-F238E27FC236}">
                <a16:creationId xmlns:a16="http://schemas.microsoft.com/office/drawing/2014/main" id="{93300ADE-20FA-0B4B-B767-733B6AE907E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31202" y="2371813"/>
            <a:ext cx="8131181" cy="8383907"/>
          </a:xfrm>
          <a:prstGeom prst="rect">
            <a:avLst/>
          </a:prstGeom>
        </p:spPr>
      </p:pic>
    </p:spTree>
    <p:extLst>
      <p:ext uri="{BB962C8B-B14F-4D97-AF65-F5344CB8AC3E}">
        <p14:creationId xmlns:p14="http://schemas.microsoft.com/office/powerpoint/2010/main" val="17796570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17 Algemeen Twee kolommen met tek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48756" y="1725278"/>
            <a:ext cx="10005046" cy="1293785"/>
          </a:xfrm>
        </p:spPr>
        <p:txBody>
          <a:bodyPr/>
          <a:lstStyle>
            <a:lvl1pPr>
              <a:defRPr sz="4800"/>
            </a:lvl1pPr>
          </a:lstStyle>
          <a:p>
            <a:r>
              <a:rPr lang="nl-NL" dirty="0"/>
              <a:t>Kolom titel</a:t>
            </a:r>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cxnSp>
        <p:nvCxnSpPr>
          <p:cNvPr id="11" name="Straight Connector 10">
            <a:extLst>
              <a:ext uri="{FF2B5EF4-FFF2-40B4-BE49-F238E27FC236}">
                <a16:creationId xmlns:a16="http://schemas.microsoft.com/office/drawing/2014/main" id="{937FD8D1-3DEF-4FCB-9CF8-50D4C190EF69}"/>
              </a:ext>
            </a:extLst>
          </p:cNvPr>
          <p:cNvCxnSpPr>
            <a:cxnSpLocks/>
          </p:cNvCxnSpPr>
          <p:nvPr userDrawn="1"/>
        </p:nvCxnSpPr>
        <p:spPr>
          <a:xfrm>
            <a:off x="1348756" y="3295650"/>
            <a:ext cx="1007070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F4EE1DA-9BE6-4C54-9886-AC193D9CE621}"/>
              </a:ext>
            </a:extLst>
          </p:cNvPr>
          <p:cNvSpPr>
            <a:spLocks noGrp="1"/>
          </p:cNvSpPr>
          <p:nvPr>
            <p:ph type="body" sz="quarter" idx="14" hasCustomPrompt="1"/>
          </p:nvPr>
        </p:nvSpPr>
        <p:spPr>
          <a:xfrm>
            <a:off x="1338267" y="3726000"/>
            <a:ext cx="10115308" cy="8702675"/>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3" name="Logo">
            <a:extLst>
              <a:ext uri="{FF2B5EF4-FFF2-40B4-BE49-F238E27FC236}">
                <a16:creationId xmlns:a16="http://schemas.microsoft.com/office/drawing/2014/main" id="{A93AF3DA-9BC0-6B4B-9CBD-99BCF696C1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cxnSp>
        <p:nvCxnSpPr>
          <p:cNvPr id="15" name="Straight Connector 11">
            <a:extLst>
              <a:ext uri="{FF2B5EF4-FFF2-40B4-BE49-F238E27FC236}">
                <a16:creationId xmlns:a16="http://schemas.microsoft.com/office/drawing/2014/main" id="{A954BB3E-ADCE-A741-83C0-46CE52CC50B8}"/>
              </a:ext>
            </a:extLst>
          </p:cNvPr>
          <p:cNvCxnSpPr>
            <a:cxnSpLocks/>
          </p:cNvCxnSpPr>
          <p:nvPr userDrawn="1"/>
        </p:nvCxnSpPr>
        <p:spPr>
          <a:xfrm>
            <a:off x="12923112" y="3295650"/>
            <a:ext cx="1011530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Text Placeholder 13">
            <a:extLst>
              <a:ext uri="{FF2B5EF4-FFF2-40B4-BE49-F238E27FC236}">
                <a16:creationId xmlns:a16="http://schemas.microsoft.com/office/drawing/2014/main" id="{55957BE6-15DD-E74F-94EE-159CD092F6A5}"/>
              </a:ext>
            </a:extLst>
          </p:cNvPr>
          <p:cNvSpPr>
            <a:spLocks noGrp="1"/>
          </p:cNvSpPr>
          <p:nvPr>
            <p:ph type="body" sz="quarter" idx="15" hasCustomPrompt="1"/>
          </p:nvPr>
        </p:nvSpPr>
        <p:spPr>
          <a:xfrm>
            <a:off x="12933600" y="1725613"/>
            <a:ext cx="10104820" cy="1292400"/>
          </a:xfrm>
        </p:spPr>
        <p:txBody>
          <a:bodyPr anchor="b">
            <a:noAutofit/>
          </a:bodyPr>
          <a:lstStyle>
            <a:lvl1pPr marL="0" indent="0">
              <a:lnSpc>
                <a:spcPct val="90000"/>
              </a:lnSpc>
              <a:buFont typeface="Arial" panose="020B0604020202020204" pitchFamily="34" charset="0"/>
              <a:buNone/>
              <a:defRPr sz="48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Kolom titel</a:t>
            </a:r>
          </a:p>
        </p:txBody>
      </p:sp>
      <p:sp>
        <p:nvSpPr>
          <p:cNvPr id="19" name="Text Placeholder 15">
            <a:extLst>
              <a:ext uri="{FF2B5EF4-FFF2-40B4-BE49-F238E27FC236}">
                <a16:creationId xmlns:a16="http://schemas.microsoft.com/office/drawing/2014/main" id="{79E233DF-287A-024B-A85C-C41538AA285C}"/>
              </a:ext>
            </a:extLst>
          </p:cNvPr>
          <p:cNvSpPr>
            <a:spLocks noGrp="1"/>
          </p:cNvSpPr>
          <p:nvPr>
            <p:ph type="body" sz="quarter" idx="16" hasCustomPrompt="1"/>
          </p:nvPr>
        </p:nvSpPr>
        <p:spPr>
          <a:xfrm>
            <a:off x="12933600" y="3726000"/>
            <a:ext cx="10115308" cy="8702675"/>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Tree>
    <p:extLst>
      <p:ext uri="{BB962C8B-B14F-4D97-AF65-F5344CB8AC3E}">
        <p14:creationId xmlns:p14="http://schemas.microsoft.com/office/powerpoint/2010/main" val="42359638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8 Algemeen Tekst over 2 kolomm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48756" y="1725278"/>
            <a:ext cx="21710640" cy="1293785"/>
          </a:xfrm>
        </p:spPr>
        <p:txBody>
          <a:bodyPr/>
          <a:lstStyle>
            <a:lvl1pPr>
              <a:defRPr sz="4800"/>
            </a:lvl1pPr>
          </a:lstStyle>
          <a:p>
            <a:r>
              <a:rPr lang="nl-NL" dirty="0"/>
              <a:t>Kolom titel</a:t>
            </a:r>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cxnSp>
        <p:nvCxnSpPr>
          <p:cNvPr id="11" name="Straight Connector 10">
            <a:extLst>
              <a:ext uri="{FF2B5EF4-FFF2-40B4-BE49-F238E27FC236}">
                <a16:creationId xmlns:a16="http://schemas.microsoft.com/office/drawing/2014/main" id="{937FD8D1-3DEF-4FCB-9CF8-50D4C190EF69}"/>
              </a:ext>
            </a:extLst>
          </p:cNvPr>
          <p:cNvCxnSpPr>
            <a:cxnSpLocks/>
          </p:cNvCxnSpPr>
          <p:nvPr userDrawn="1"/>
        </p:nvCxnSpPr>
        <p:spPr>
          <a:xfrm>
            <a:off x="1348756" y="3295650"/>
            <a:ext cx="21689664" cy="0"/>
          </a:xfrm>
          <a:prstGeom prst="line">
            <a:avLst/>
          </a:prstGeom>
          <a:ln w="38100">
            <a:solidFill>
              <a:srgbClr val="39870C"/>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F4EE1DA-9BE6-4C54-9886-AC193D9CE621}"/>
              </a:ext>
            </a:extLst>
          </p:cNvPr>
          <p:cNvSpPr>
            <a:spLocks noGrp="1"/>
          </p:cNvSpPr>
          <p:nvPr>
            <p:ph type="body" sz="quarter" idx="14" hasCustomPrompt="1"/>
          </p:nvPr>
        </p:nvSpPr>
        <p:spPr>
          <a:xfrm>
            <a:off x="1338266" y="3726000"/>
            <a:ext cx="21710641" cy="8702675"/>
          </a:xfrm>
        </p:spPr>
        <p:txBody>
          <a:bodyPr numCol="2" spcCol="1080000"/>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nl-NL" dirty="0"/>
          </a:p>
        </p:txBody>
      </p:sp>
      <p:pic>
        <p:nvPicPr>
          <p:cNvPr id="13" name="Logo">
            <a:extLst>
              <a:ext uri="{FF2B5EF4-FFF2-40B4-BE49-F238E27FC236}">
                <a16:creationId xmlns:a16="http://schemas.microsoft.com/office/drawing/2014/main" id="{A93AF3DA-9BC0-6B4B-9CBD-99BCF696C1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spTree>
    <p:extLst>
      <p:ext uri="{BB962C8B-B14F-4D97-AF65-F5344CB8AC3E}">
        <p14:creationId xmlns:p14="http://schemas.microsoft.com/office/powerpoint/2010/main" val="25963637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19 Algemeen Tabel of Grafiek">
    <p:spTree>
      <p:nvGrpSpPr>
        <p:cNvPr id="1" name=""/>
        <p:cNvGrpSpPr/>
        <p:nvPr/>
      </p:nvGrpSpPr>
      <p:grpSpPr>
        <a:xfrm>
          <a:off x="0" y="0"/>
          <a:ext cx="0" cy="0"/>
          <a:chOff x="0" y="0"/>
          <a:chExt cx="0" cy="0"/>
        </a:xfrm>
      </p:grpSpPr>
      <p:sp>
        <p:nvSpPr>
          <p:cNvPr id="2" name="Title 1"/>
          <p:cNvSpPr>
            <a:spLocks noGrp="1"/>
          </p:cNvSpPr>
          <p:nvPr>
            <p:ph type="title"/>
          </p:nvPr>
        </p:nvSpPr>
        <p:spPr>
          <a:xfrm>
            <a:off x="1348755" y="1725278"/>
            <a:ext cx="21689664" cy="1293785"/>
          </a:xfrm>
        </p:spPr>
        <p:txBody>
          <a:bodyPr/>
          <a:lstStyle>
            <a:lvl1pPr>
              <a:defRPr sz="4800"/>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4" name="Date Placeholder 3"/>
          <p:cNvSpPr>
            <a:spLocks noGrp="1"/>
          </p:cNvSpPr>
          <p:nvPr>
            <p:ph type="dt" sz="half" idx="10"/>
          </p:nvPr>
        </p:nvSpPr>
        <p:spPr/>
        <p:txBody>
          <a:bodyPr/>
          <a:lstStyle/>
          <a:p>
            <a:r>
              <a:rPr lang="nl-NL"/>
              <a:t>26 augustus 2021</a:t>
            </a:r>
            <a:endParaRPr lang="nl-NL" dirty="0"/>
          </a:p>
        </p:txBody>
      </p:sp>
      <p:sp>
        <p:nvSpPr>
          <p:cNvPr id="6" name="Slide Number Placeholder 5"/>
          <p:cNvSpPr>
            <a:spLocks noGrp="1"/>
          </p:cNvSpPr>
          <p:nvPr>
            <p:ph type="sldNum" sz="quarter" idx="12"/>
          </p:nvPr>
        </p:nvSpPr>
        <p:spPr/>
        <p:txBody>
          <a:bodyPr/>
          <a:lstStyle/>
          <a:p>
            <a:fld id="{58A012CB-14D3-4B29-B9BE-EBD198EAE235}" type="slidenum">
              <a:rPr lang="nl-NL" smtClean="0"/>
              <a:t>‹nr.›</a:t>
            </a:fld>
            <a:endParaRPr lang="nl-NL" dirty="0"/>
          </a:p>
        </p:txBody>
      </p:sp>
      <p:pic>
        <p:nvPicPr>
          <p:cNvPr id="13" name="Logo">
            <a:extLst>
              <a:ext uri="{FF2B5EF4-FFF2-40B4-BE49-F238E27FC236}">
                <a16:creationId xmlns:a16="http://schemas.microsoft.com/office/drawing/2014/main" id="{79F293BA-1623-4A76-8D5B-FD12AA92B2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cxnSp>
        <p:nvCxnSpPr>
          <p:cNvPr id="9" name="Straight Connector 8">
            <a:extLst>
              <a:ext uri="{FF2B5EF4-FFF2-40B4-BE49-F238E27FC236}">
                <a16:creationId xmlns:a16="http://schemas.microsoft.com/office/drawing/2014/main" id="{31EF27C3-F59F-43D6-AAAF-8DA7D3A4CA7E}"/>
              </a:ext>
            </a:extLst>
          </p:cNvPr>
          <p:cNvCxnSpPr>
            <a:cxnSpLocks/>
          </p:cNvCxnSpPr>
          <p:nvPr userDrawn="1"/>
        </p:nvCxnSpPr>
        <p:spPr>
          <a:xfrm>
            <a:off x="1348756" y="3295650"/>
            <a:ext cx="2168966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 name="Tijdelijke aanduiding voor tabel 4">
            <a:extLst>
              <a:ext uri="{FF2B5EF4-FFF2-40B4-BE49-F238E27FC236}">
                <a16:creationId xmlns:a16="http://schemas.microsoft.com/office/drawing/2014/main" id="{7BF9B7D8-7E90-244C-8B2F-C2B69B36DEDF}"/>
              </a:ext>
            </a:extLst>
          </p:cNvPr>
          <p:cNvSpPr>
            <a:spLocks noGrp="1"/>
          </p:cNvSpPr>
          <p:nvPr>
            <p:ph type="tbl" sz="quarter" idx="14"/>
          </p:nvPr>
        </p:nvSpPr>
        <p:spPr>
          <a:xfrm>
            <a:off x="1348756" y="3714749"/>
            <a:ext cx="21689664" cy="8640425"/>
          </a:xfrm>
        </p:spPr>
        <p:txBody>
          <a:bodyPr/>
          <a:lstStyle/>
          <a:p>
            <a:endParaRPr lang="nl-NL"/>
          </a:p>
        </p:txBody>
      </p:sp>
    </p:spTree>
    <p:extLst>
      <p:ext uri="{BB962C8B-B14F-4D97-AF65-F5344CB8AC3E}">
        <p14:creationId xmlns:p14="http://schemas.microsoft.com/office/powerpoint/2010/main" val="811499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2 Voorblad 2">
    <p:spTree>
      <p:nvGrpSpPr>
        <p:cNvPr id="1" name=""/>
        <p:cNvGrpSpPr/>
        <p:nvPr/>
      </p:nvGrpSpPr>
      <p:grpSpPr>
        <a:xfrm>
          <a:off x="0" y="0"/>
          <a:ext cx="0" cy="0"/>
          <a:chOff x="0" y="0"/>
          <a:chExt cx="0" cy="0"/>
        </a:xfrm>
      </p:grpSpPr>
      <p:pic>
        <p:nvPicPr>
          <p:cNvPr id="8" name="Afbeelding 4">
            <a:extLst>
              <a:ext uri="{FF2B5EF4-FFF2-40B4-BE49-F238E27FC236}">
                <a16:creationId xmlns:a16="http://schemas.microsoft.com/office/drawing/2014/main" id="{E179A1CE-AC72-7949-8131-48F0624E0FA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
            <a:ext cx="12192000" cy="13715999"/>
          </a:xfrm>
          <a:prstGeom prst="rect">
            <a:avLst/>
          </a:prstGeom>
        </p:spPr>
      </p:pic>
      <p:sp>
        <p:nvSpPr>
          <p:cNvPr id="6" name="Rectangle 3">
            <a:extLst>
              <a:ext uri="{FF2B5EF4-FFF2-40B4-BE49-F238E27FC236}">
                <a16:creationId xmlns:a16="http://schemas.microsoft.com/office/drawing/2014/main" id="{804C8CB9-DE8D-1541-AB67-994B9F212A9C}"/>
              </a:ext>
            </a:extLst>
          </p:cNvPr>
          <p:cNvSpPr/>
          <p:nvPr userDrawn="1"/>
        </p:nvSpPr>
        <p:spPr>
          <a:xfrm>
            <a:off x="12193588" y="0"/>
            <a:ext cx="12193587"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 name="Title 1"/>
          <p:cNvSpPr>
            <a:spLocks noGrp="1"/>
          </p:cNvSpPr>
          <p:nvPr>
            <p:ph type="ctrTitle" hasCustomPrompt="1"/>
          </p:nvPr>
        </p:nvSpPr>
        <p:spPr>
          <a:xfrm>
            <a:off x="12821478" y="2542233"/>
            <a:ext cx="11147700" cy="8574946"/>
          </a:xfrm>
        </p:spPr>
        <p:txBody>
          <a:bodyPr anchor="ctr">
            <a:normAutofit/>
          </a:bodyPr>
          <a:lstStyle>
            <a:lvl1pPr algn="l">
              <a:lnSpc>
                <a:spcPct val="100000"/>
              </a:lnSpc>
              <a:defRPr sz="8200">
                <a:solidFill>
                  <a:schemeClr val="bg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3" name="Subtitle 2"/>
          <p:cNvSpPr>
            <a:spLocks noGrp="1"/>
          </p:cNvSpPr>
          <p:nvPr>
            <p:ph type="subTitle" idx="1" hasCustomPrompt="1"/>
          </p:nvPr>
        </p:nvSpPr>
        <p:spPr>
          <a:xfrm>
            <a:off x="12821477" y="11471275"/>
            <a:ext cx="11147699" cy="1406127"/>
          </a:xfrm>
        </p:spPr>
        <p:txBody>
          <a:bodyPr anchor="b">
            <a:normAutofit/>
          </a:bodyPr>
          <a:lstStyle>
            <a:lvl1pPr marL="0" indent="0" algn="l">
              <a:buNone/>
              <a:defRPr sz="32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nl-NL" dirty="0"/>
              <a:t>Click </a:t>
            </a:r>
            <a:r>
              <a:rPr lang="nl-NL" dirty="0" err="1"/>
              <a:t>to</a:t>
            </a:r>
            <a:r>
              <a:rPr lang="nl-NL" dirty="0"/>
              <a:t> </a:t>
            </a:r>
            <a:r>
              <a:rPr lang="nl-NL" dirty="0" err="1"/>
              <a:t>edit</a:t>
            </a:r>
            <a:r>
              <a:rPr lang="nl-NL" dirty="0"/>
              <a:t> Master </a:t>
            </a:r>
            <a:r>
              <a:rPr lang="nl-NL" dirty="0" err="1"/>
              <a:t>subtitle</a:t>
            </a:r>
            <a:r>
              <a:rPr lang="nl-NL" dirty="0"/>
              <a:t> </a:t>
            </a:r>
            <a:r>
              <a:rPr lang="nl-NL" dirty="0" err="1"/>
              <a:t>style</a:t>
            </a:r>
            <a:endParaRPr lang="nl-NL" dirty="0"/>
          </a:p>
        </p:txBody>
      </p:sp>
      <p:pic>
        <p:nvPicPr>
          <p:cNvPr id="7" name="Graphic 6">
            <a:extLst>
              <a:ext uri="{FF2B5EF4-FFF2-40B4-BE49-F238E27FC236}">
                <a16:creationId xmlns:a16="http://schemas.microsoft.com/office/drawing/2014/main" id="{627F9E93-62A0-B44B-9434-670A4EAA80A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18235" y="-2"/>
            <a:ext cx="6057003" cy="2542235"/>
          </a:xfrm>
          <a:prstGeom prst="rect">
            <a:avLst/>
          </a:prstGeom>
        </p:spPr>
      </p:pic>
    </p:spTree>
    <p:extLst>
      <p:ext uri="{BB962C8B-B14F-4D97-AF65-F5344CB8AC3E}">
        <p14:creationId xmlns:p14="http://schemas.microsoft.com/office/powerpoint/2010/main" val="17044051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20 Algemeen Beeld">
    <p:spTree>
      <p:nvGrpSpPr>
        <p:cNvPr id="1" name=""/>
        <p:cNvGrpSpPr/>
        <p:nvPr/>
      </p:nvGrpSpPr>
      <p:grpSpPr>
        <a:xfrm>
          <a:off x="0" y="0"/>
          <a:ext cx="0" cy="0"/>
          <a:chOff x="0" y="0"/>
          <a:chExt cx="0" cy="0"/>
        </a:xfrm>
      </p:grpSpPr>
      <p:pic>
        <p:nvPicPr>
          <p:cNvPr id="3" name="Logo">
            <a:extLst>
              <a:ext uri="{FF2B5EF4-FFF2-40B4-BE49-F238E27FC236}">
                <a16:creationId xmlns:a16="http://schemas.microsoft.com/office/drawing/2014/main" id="{E97658EF-1099-4CB2-8E8E-A889FB17CD5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sp>
        <p:nvSpPr>
          <p:cNvPr id="4" name="Tijdelijke aanduiding voor afbeelding 3">
            <a:extLst>
              <a:ext uri="{FF2B5EF4-FFF2-40B4-BE49-F238E27FC236}">
                <a16:creationId xmlns:a16="http://schemas.microsoft.com/office/drawing/2014/main" id="{A14DAA77-4ECB-1E45-9F58-1266A1D41F7C}"/>
              </a:ext>
            </a:extLst>
          </p:cNvPr>
          <p:cNvSpPr>
            <a:spLocks noGrp="1"/>
          </p:cNvSpPr>
          <p:nvPr>
            <p:ph type="pic" sz="quarter" idx="10"/>
          </p:nvPr>
        </p:nvSpPr>
        <p:spPr>
          <a:xfrm>
            <a:off x="0" y="1927123"/>
            <a:ext cx="24387175" cy="11788877"/>
          </a:xfrm>
        </p:spPr>
        <p:txBody>
          <a:bodyPr/>
          <a:lstStyle/>
          <a:p>
            <a:endParaRPr lang="nl-NL"/>
          </a:p>
        </p:txBody>
      </p:sp>
    </p:spTree>
    <p:extLst>
      <p:ext uri="{BB962C8B-B14F-4D97-AF65-F5344CB8AC3E}">
        <p14:creationId xmlns:p14="http://schemas.microsoft.com/office/powerpoint/2010/main" val="15010255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 Missie Logius">
    <p:bg>
      <p:bgPr>
        <a:solidFill>
          <a:srgbClr val="39870C"/>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6C61F54-1A50-4BA3-B44E-30A710F124F9}"/>
              </a:ext>
            </a:extLst>
          </p:cNvPr>
          <p:cNvSpPr/>
          <p:nvPr userDrawn="1"/>
        </p:nvSpPr>
        <p:spPr>
          <a:xfrm>
            <a:off x="11815587" y="4671236"/>
            <a:ext cx="756000" cy="9044763"/>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2" name="Logo">
            <a:extLst>
              <a:ext uri="{FF2B5EF4-FFF2-40B4-BE49-F238E27FC236}">
                <a16:creationId xmlns:a16="http://schemas.microsoft.com/office/drawing/2014/main" id="{1CE93877-59B8-4EC7-9255-6B4F1FA3325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sp>
        <p:nvSpPr>
          <p:cNvPr id="17" name="Tekstvak 4">
            <a:extLst>
              <a:ext uri="{FF2B5EF4-FFF2-40B4-BE49-F238E27FC236}">
                <a16:creationId xmlns:a16="http://schemas.microsoft.com/office/drawing/2014/main" id="{F1D0750D-6ACF-324C-BA7D-FD4A25CEF284}"/>
              </a:ext>
            </a:extLst>
          </p:cNvPr>
          <p:cNvSpPr txBox="1"/>
          <p:nvPr userDrawn="1"/>
        </p:nvSpPr>
        <p:spPr>
          <a:xfrm>
            <a:off x="4904165" y="4322563"/>
            <a:ext cx="6323601" cy="6223494"/>
          </a:xfrm>
          <a:prstGeom prst="rect">
            <a:avLst/>
          </a:prstGeom>
          <a:noFill/>
        </p:spPr>
        <p:txBody>
          <a:bodyPr wrap="square" rtlCol="0">
            <a:noAutofit/>
          </a:bodyPr>
          <a:lstStyle/>
          <a:p>
            <a:pPr algn="r">
              <a:lnSpc>
                <a:spcPct val="92000"/>
              </a:lnSpc>
            </a:pPr>
            <a:r>
              <a:rPr lang="nl-NL" sz="4100" dirty="0">
                <a:solidFill>
                  <a:schemeClr val="bg1"/>
                </a:solidFill>
              </a:rPr>
              <a:t>Toegang</a:t>
            </a:r>
          </a:p>
          <a:p>
            <a:pPr algn="r">
              <a:lnSpc>
                <a:spcPct val="92000"/>
              </a:lnSpc>
            </a:pPr>
            <a:endParaRPr lang="nl-NL" sz="4100" dirty="0">
              <a:solidFill>
                <a:schemeClr val="bg1"/>
              </a:solidFill>
            </a:endParaRPr>
          </a:p>
          <a:p>
            <a:pPr algn="r">
              <a:lnSpc>
                <a:spcPct val="92000"/>
              </a:lnSpc>
            </a:pPr>
            <a:r>
              <a:rPr lang="nl-NL" sz="4100" dirty="0">
                <a:solidFill>
                  <a:schemeClr val="bg1"/>
                </a:solidFill>
              </a:rPr>
              <a:t>Interactie</a:t>
            </a:r>
          </a:p>
          <a:p>
            <a:pPr algn="r">
              <a:lnSpc>
                <a:spcPct val="92000"/>
              </a:lnSpc>
            </a:pPr>
            <a:endParaRPr lang="nl-NL" sz="4100" dirty="0">
              <a:solidFill>
                <a:schemeClr val="bg1"/>
              </a:solidFill>
            </a:endParaRPr>
          </a:p>
          <a:p>
            <a:pPr algn="r">
              <a:lnSpc>
                <a:spcPct val="92000"/>
              </a:lnSpc>
            </a:pPr>
            <a:r>
              <a:rPr lang="nl-NL" sz="4100" dirty="0">
                <a:solidFill>
                  <a:schemeClr val="bg1"/>
                </a:solidFill>
              </a:rPr>
              <a:t>Gegevensuitwisseling</a:t>
            </a:r>
          </a:p>
          <a:p>
            <a:pPr algn="r">
              <a:lnSpc>
                <a:spcPct val="92000"/>
              </a:lnSpc>
            </a:pPr>
            <a:endParaRPr lang="nl-NL" sz="4100" dirty="0">
              <a:solidFill>
                <a:schemeClr val="bg1"/>
              </a:solidFill>
            </a:endParaRPr>
          </a:p>
          <a:p>
            <a:pPr algn="r">
              <a:lnSpc>
                <a:spcPct val="92000"/>
              </a:lnSpc>
            </a:pPr>
            <a:r>
              <a:rPr lang="nl-NL" sz="4100" dirty="0">
                <a:solidFill>
                  <a:schemeClr val="bg1"/>
                </a:solidFill>
              </a:rPr>
              <a:t>Infrastructuur</a:t>
            </a:r>
          </a:p>
          <a:p>
            <a:pPr algn="r">
              <a:lnSpc>
                <a:spcPct val="92000"/>
              </a:lnSpc>
            </a:pPr>
            <a:endParaRPr lang="nl-NL" sz="4100" dirty="0">
              <a:solidFill>
                <a:schemeClr val="bg1"/>
              </a:solidFill>
            </a:endParaRPr>
          </a:p>
          <a:p>
            <a:pPr algn="r">
              <a:lnSpc>
                <a:spcPct val="92000"/>
              </a:lnSpc>
            </a:pPr>
            <a:r>
              <a:rPr lang="nl-NL" sz="4100" dirty="0">
                <a:solidFill>
                  <a:schemeClr val="bg1"/>
                </a:solidFill>
              </a:rPr>
              <a:t>Regie op stelsels</a:t>
            </a:r>
            <a:br>
              <a:rPr lang="nl-NL" sz="4100" dirty="0">
                <a:solidFill>
                  <a:schemeClr val="bg1"/>
                </a:solidFill>
              </a:rPr>
            </a:br>
            <a:r>
              <a:rPr lang="nl-NL" sz="4100" dirty="0">
                <a:solidFill>
                  <a:schemeClr val="bg1"/>
                </a:solidFill>
              </a:rPr>
              <a:t>en standaarden</a:t>
            </a:r>
          </a:p>
        </p:txBody>
      </p:sp>
      <p:sp>
        <p:nvSpPr>
          <p:cNvPr id="19" name="Oval 24">
            <a:extLst>
              <a:ext uri="{FF2B5EF4-FFF2-40B4-BE49-F238E27FC236}">
                <a16:creationId xmlns:a16="http://schemas.microsoft.com/office/drawing/2014/main" id="{CB46B796-5CEB-D04D-B131-5C21E5B2CF96}"/>
              </a:ext>
            </a:extLst>
          </p:cNvPr>
          <p:cNvSpPr/>
          <p:nvPr userDrawn="1"/>
        </p:nvSpPr>
        <p:spPr>
          <a:xfrm>
            <a:off x="11812587" y="4292600"/>
            <a:ext cx="762001" cy="762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20" name="Oval 25">
            <a:extLst>
              <a:ext uri="{FF2B5EF4-FFF2-40B4-BE49-F238E27FC236}">
                <a16:creationId xmlns:a16="http://schemas.microsoft.com/office/drawing/2014/main" id="{1B72E4A9-EE16-8342-ABCB-92A23FF10020}"/>
              </a:ext>
            </a:extLst>
          </p:cNvPr>
          <p:cNvSpPr/>
          <p:nvPr userDrawn="1"/>
        </p:nvSpPr>
        <p:spPr>
          <a:xfrm>
            <a:off x="11812587" y="5444920"/>
            <a:ext cx="762001" cy="762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21" name="Oval 26">
            <a:extLst>
              <a:ext uri="{FF2B5EF4-FFF2-40B4-BE49-F238E27FC236}">
                <a16:creationId xmlns:a16="http://schemas.microsoft.com/office/drawing/2014/main" id="{D77A44B9-CD33-4C48-B653-5BEFFFB88B65}"/>
              </a:ext>
            </a:extLst>
          </p:cNvPr>
          <p:cNvSpPr/>
          <p:nvPr userDrawn="1"/>
        </p:nvSpPr>
        <p:spPr>
          <a:xfrm>
            <a:off x="11812586" y="6597168"/>
            <a:ext cx="762001" cy="762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22" name="Oval 27">
            <a:extLst>
              <a:ext uri="{FF2B5EF4-FFF2-40B4-BE49-F238E27FC236}">
                <a16:creationId xmlns:a16="http://schemas.microsoft.com/office/drawing/2014/main" id="{7595F974-743F-E542-A571-D42FD8B408A4}"/>
              </a:ext>
            </a:extLst>
          </p:cNvPr>
          <p:cNvSpPr/>
          <p:nvPr userDrawn="1"/>
        </p:nvSpPr>
        <p:spPr>
          <a:xfrm>
            <a:off x="11811772" y="7749488"/>
            <a:ext cx="762001" cy="762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23" name="Oval 28">
            <a:extLst>
              <a:ext uri="{FF2B5EF4-FFF2-40B4-BE49-F238E27FC236}">
                <a16:creationId xmlns:a16="http://schemas.microsoft.com/office/drawing/2014/main" id="{7962FD1F-4EFB-3946-9F47-4284E7126C4E}"/>
              </a:ext>
            </a:extLst>
          </p:cNvPr>
          <p:cNvSpPr/>
          <p:nvPr userDrawn="1"/>
        </p:nvSpPr>
        <p:spPr>
          <a:xfrm>
            <a:off x="11812586" y="8901736"/>
            <a:ext cx="762001" cy="762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15" name="Tekstvak 14">
            <a:extLst>
              <a:ext uri="{FF2B5EF4-FFF2-40B4-BE49-F238E27FC236}">
                <a16:creationId xmlns:a16="http://schemas.microsoft.com/office/drawing/2014/main" id="{3CC1A137-8D86-F840-891B-FB29AEFBBF4D}"/>
              </a:ext>
            </a:extLst>
          </p:cNvPr>
          <p:cNvSpPr txBox="1"/>
          <p:nvPr userDrawn="1"/>
        </p:nvSpPr>
        <p:spPr>
          <a:xfrm>
            <a:off x="13586009" y="4294460"/>
            <a:ext cx="8194999" cy="7388352"/>
          </a:xfrm>
          <a:prstGeom prst="rect">
            <a:avLst/>
          </a:prstGeom>
          <a:noFill/>
        </p:spPr>
        <p:txBody>
          <a:bodyPr wrap="square" rtlCol="0">
            <a:noAutofit/>
          </a:bodyPr>
          <a:lstStyle/>
          <a:p>
            <a:pPr algn="l"/>
            <a:r>
              <a:rPr lang="nl-NL" sz="4100" b="1" dirty="0">
                <a:solidFill>
                  <a:schemeClr val="bg1"/>
                </a:solidFill>
              </a:rPr>
              <a:t>De Missie van Logius</a:t>
            </a:r>
          </a:p>
          <a:p>
            <a:pPr algn="l"/>
            <a:endParaRPr lang="nl-NL" sz="3200" dirty="0">
              <a:solidFill>
                <a:schemeClr val="bg1"/>
              </a:solidFill>
            </a:endParaRPr>
          </a:p>
          <a:p>
            <a:pPr algn="l"/>
            <a:r>
              <a:rPr lang="nl-NL" sz="2400" dirty="0">
                <a:solidFill>
                  <a:schemeClr val="bg1"/>
                </a:solidFill>
              </a:rPr>
              <a:t>Logius gelooft in een overheid die altijd, overal</a:t>
            </a:r>
          </a:p>
          <a:p>
            <a:pPr algn="l"/>
            <a:r>
              <a:rPr lang="nl-NL" sz="2400" dirty="0">
                <a:solidFill>
                  <a:schemeClr val="bg1"/>
                </a:solidFill>
              </a:rPr>
              <a:t>en voor iedereen beschikbaar en toegankelijk is.</a:t>
            </a:r>
          </a:p>
          <a:p>
            <a:pPr algn="l"/>
            <a:endParaRPr lang="nl-NL" sz="2400" dirty="0">
              <a:solidFill>
                <a:schemeClr val="bg1"/>
              </a:solidFill>
            </a:endParaRPr>
          </a:p>
          <a:p>
            <a:pPr algn="l"/>
            <a:r>
              <a:rPr lang="nl-NL" sz="2400" dirty="0">
                <a:solidFill>
                  <a:schemeClr val="bg1"/>
                </a:solidFill>
              </a:rPr>
              <a:t>Daarom bieden we publieke organisaties producten en diensten waarmee we er samen voor zorgen dat burgers en bedrijven digitaal zaken kunnen regelen met de overheid.</a:t>
            </a:r>
          </a:p>
          <a:p>
            <a:pPr algn="l"/>
            <a:endParaRPr lang="nl-NL" sz="2400" dirty="0">
              <a:solidFill>
                <a:schemeClr val="bg1"/>
              </a:solidFill>
            </a:endParaRPr>
          </a:p>
          <a:p>
            <a:pPr algn="l"/>
            <a:r>
              <a:rPr lang="nl-NL" sz="2400" dirty="0">
                <a:solidFill>
                  <a:schemeClr val="bg1"/>
                </a:solidFill>
              </a:rPr>
              <a:t>Dat doen we vakkundig, betrouwbaar en</a:t>
            </a:r>
          </a:p>
          <a:p>
            <a:pPr algn="l"/>
            <a:r>
              <a:rPr lang="nl-NL" sz="2400" dirty="0">
                <a:solidFill>
                  <a:schemeClr val="bg1"/>
                </a:solidFill>
              </a:rPr>
              <a:t>in eenvoud. </a:t>
            </a:r>
          </a:p>
        </p:txBody>
      </p:sp>
    </p:spTree>
    <p:extLst>
      <p:ext uri="{BB962C8B-B14F-4D97-AF65-F5344CB8AC3E}">
        <p14:creationId xmlns:p14="http://schemas.microsoft.com/office/powerpoint/2010/main" val="3844054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2 Centrale boodschap Logius">
    <p:bg>
      <p:bgPr>
        <a:solidFill>
          <a:srgbClr val="39870C"/>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6C61F54-1A50-4BA3-B44E-30A710F124F9}"/>
              </a:ext>
            </a:extLst>
          </p:cNvPr>
          <p:cNvSpPr/>
          <p:nvPr userDrawn="1"/>
        </p:nvSpPr>
        <p:spPr>
          <a:xfrm>
            <a:off x="11815587" y="4671236"/>
            <a:ext cx="756000" cy="9044763"/>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2" name="Logo">
            <a:extLst>
              <a:ext uri="{FF2B5EF4-FFF2-40B4-BE49-F238E27FC236}">
                <a16:creationId xmlns:a16="http://schemas.microsoft.com/office/drawing/2014/main" id="{1CE93877-59B8-4EC7-9255-6B4F1FA3325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sp>
        <p:nvSpPr>
          <p:cNvPr id="17" name="Tekstvak 4">
            <a:extLst>
              <a:ext uri="{FF2B5EF4-FFF2-40B4-BE49-F238E27FC236}">
                <a16:creationId xmlns:a16="http://schemas.microsoft.com/office/drawing/2014/main" id="{F1D0750D-6ACF-324C-BA7D-FD4A25CEF284}"/>
              </a:ext>
            </a:extLst>
          </p:cNvPr>
          <p:cNvSpPr txBox="1"/>
          <p:nvPr userDrawn="1"/>
        </p:nvSpPr>
        <p:spPr>
          <a:xfrm>
            <a:off x="4904165" y="4322563"/>
            <a:ext cx="6323601" cy="6223494"/>
          </a:xfrm>
          <a:prstGeom prst="rect">
            <a:avLst/>
          </a:prstGeom>
          <a:noFill/>
        </p:spPr>
        <p:txBody>
          <a:bodyPr wrap="square" rtlCol="0">
            <a:noAutofit/>
          </a:bodyPr>
          <a:lstStyle/>
          <a:p>
            <a:pPr algn="r">
              <a:lnSpc>
                <a:spcPct val="92000"/>
              </a:lnSpc>
            </a:pPr>
            <a:r>
              <a:rPr lang="nl-NL" sz="4100" dirty="0">
                <a:solidFill>
                  <a:schemeClr val="bg1"/>
                </a:solidFill>
              </a:rPr>
              <a:t>Toegang</a:t>
            </a:r>
          </a:p>
          <a:p>
            <a:pPr algn="r">
              <a:lnSpc>
                <a:spcPct val="92000"/>
              </a:lnSpc>
            </a:pPr>
            <a:endParaRPr lang="nl-NL" sz="4100" dirty="0">
              <a:solidFill>
                <a:schemeClr val="bg1"/>
              </a:solidFill>
            </a:endParaRPr>
          </a:p>
          <a:p>
            <a:pPr algn="r">
              <a:lnSpc>
                <a:spcPct val="92000"/>
              </a:lnSpc>
            </a:pPr>
            <a:r>
              <a:rPr lang="nl-NL" sz="4100" dirty="0">
                <a:solidFill>
                  <a:schemeClr val="bg1"/>
                </a:solidFill>
              </a:rPr>
              <a:t>Interactie</a:t>
            </a:r>
          </a:p>
          <a:p>
            <a:pPr algn="r">
              <a:lnSpc>
                <a:spcPct val="92000"/>
              </a:lnSpc>
            </a:pPr>
            <a:endParaRPr lang="nl-NL" sz="4100" dirty="0">
              <a:solidFill>
                <a:schemeClr val="bg1"/>
              </a:solidFill>
            </a:endParaRPr>
          </a:p>
          <a:p>
            <a:pPr algn="r">
              <a:lnSpc>
                <a:spcPct val="92000"/>
              </a:lnSpc>
            </a:pPr>
            <a:r>
              <a:rPr lang="nl-NL" sz="4100" dirty="0">
                <a:solidFill>
                  <a:schemeClr val="bg1"/>
                </a:solidFill>
              </a:rPr>
              <a:t>Gegevensuitwisseling</a:t>
            </a:r>
          </a:p>
          <a:p>
            <a:pPr algn="r">
              <a:lnSpc>
                <a:spcPct val="92000"/>
              </a:lnSpc>
            </a:pPr>
            <a:endParaRPr lang="nl-NL" sz="4100" dirty="0">
              <a:solidFill>
                <a:schemeClr val="bg1"/>
              </a:solidFill>
            </a:endParaRPr>
          </a:p>
          <a:p>
            <a:pPr algn="r">
              <a:lnSpc>
                <a:spcPct val="92000"/>
              </a:lnSpc>
            </a:pPr>
            <a:r>
              <a:rPr lang="nl-NL" sz="4100" dirty="0">
                <a:solidFill>
                  <a:schemeClr val="bg1"/>
                </a:solidFill>
              </a:rPr>
              <a:t>Infrastructuur</a:t>
            </a:r>
          </a:p>
          <a:p>
            <a:pPr algn="r">
              <a:lnSpc>
                <a:spcPct val="92000"/>
              </a:lnSpc>
            </a:pPr>
            <a:endParaRPr lang="nl-NL" sz="4100" dirty="0">
              <a:solidFill>
                <a:schemeClr val="bg1"/>
              </a:solidFill>
            </a:endParaRPr>
          </a:p>
          <a:p>
            <a:pPr algn="r">
              <a:lnSpc>
                <a:spcPct val="92000"/>
              </a:lnSpc>
            </a:pPr>
            <a:r>
              <a:rPr lang="nl-NL" sz="4100" dirty="0">
                <a:solidFill>
                  <a:schemeClr val="bg1"/>
                </a:solidFill>
              </a:rPr>
              <a:t>Regie op stelsels</a:t>
            </a:r>
            <a:br>
              <a:rPr lang="nl-NL" sz="4100" dirty="0">
                <a:solidFill>
                  <a:schemeClr val="bg1"/>
                </a:solidFill>
              </a:rPr>
            </a:br>
            <a:r>
              <a:rPr lang="nl-NL" sz="4100" dirty="0">
                <a:solidFill>
                  <a:schemeClr val="bg1"/>
                </a:solidFill>
              </a:rPr>
              <a:t>en standaarden</a:t>
            </a:r>
          </a:p>
        </p:txBody>
      </p:sp>
      <p:sp>
        <p:nvSpPr>
          <p:cNvPr id="19" name="Oval 24">
            <a:extLst>
              <a:ext uri="{FF2B5EF4-FFF2-40B4-BE49-F238E27FC236}">
                <a16:creationId xmlns:a16="http://schemas.microsoft.com/office/drawing/2014/main" id="{CB46B796-5CEB-D04D-B131-5C21E5B2CF96}"/>
              </a:ext>
            </a:extLst>
          </p:cNvPr>
          <p:cNvSpPr/>
          <p:nvPr userDrawn="1"/>
        </p:nvSpPr>
        <p:spPr>
          <a:xfrm>
            <a:off x="11812587" y="4292600"/>
            <a:ext cx="762001" cy="762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20" name="Oval 25">
            <a:extLst>
              <a:ext uri="{FF2B5EF4-FFF2-40B4-BE49-F238E27FC236}">
                <a16:creationId xmlns:a16="http://schemas.microsoft.com/office/drawing/2014/main" id="{1B72E4A9-EE16-8342-ABCB-92A23FF10020}"/>
              </a:ext>
            </a:extLst>
          </p:cNvPr>
          <p:cNvSpPr/>
          <p:nvPr userDrawn="1"/>
        </p:nvSpPr>
        <p:spPr>
          <a:xfrm>
            <a:off x="11812587" y="5444920"/>
            <a:ext cx="762001" cy="762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21" name="Oval 26">
            <a:extLst>
              <a:ext uri="{FF2B5EF4-FFF2-40B4-BE49-F238E27FC236}">
                <a16:creationId xmlns:a16="http://schemas.microsoft.com/office/drawing/2014/main" id="{D77A44B9-CD33-4C48-B653-5BEFFFB88B65}"/>
              </a:ext>
            </a:extLst>
          </p:cNvPr>
          <p:cNvSpPr/>
          <p:nvPr userDrawn="1"/>
        </p:nvSpPr>
        <p:spPr>
          <a:xfrm>
            <a:off x="11812586" y="6597168"/>
            <a:ext cx="762001" cy="762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22" name="Oval 27">
            <a:extLst>
              <a:ext uri="{FF2B5EF4-FFF2-40B4-BE49-F238E27FC236}">
                <a16:creationId xmlns:a16="http://schemas.microsoft.com/office/drawing/2014/main" id="{7595F974-743F-E542-A571-D42FD8B408A4}"/>
              </a:ext>
            </a:extLst>
          </p:cNvPr>
          <p:cNvSpPr/>
          <p:nvPr userDrawn="1"/>
        </p:nvSpPr>
        <p:spPr>
          <a:xfrm>
            <a:off x="11811772" y="7749488"/>
            <a:ext cx="762001" cy="762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23" name="Oval 28">
            <a:extLst>
              <a:ext uri="{FF2B5EF4-FFF2-40B4-BE49-F238E27FC236}">
                <a16:creationId xmlns:a16="http://schemas.microsoft.com/office/drawing/2014/main" id="{7962FD1F-4EFB-3946-9F47-4284E7126C4E}"/>
              </a:ext>
            </a:extLst>
          </p:cNvPr>
          <p:cNvSpPr/>
          <p:nvPr userDrawn="1"/>
        </p:nvSpPr>
        <p:spPr>
          <a:xfrm>
            <a:off x="11812586" y="8901736"/>
            <a:ext cx="762001" cy="762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15" name="Tekstvak 14">
            <a:extLst>
              <a:ext uri="{FF2B5EF4-FFF2-40B4-BE49-F238E27FC236}">
                <a16:creationId xmlns:a16="http://schemas.microsoft.com/office/drawing/2014/main" id="{3CC1A137-8D86-F840-891B-FB29AEFBBF4D}"/>
              </a:ext>
            </a:extLst>
          </p:cNvPr>
          <p:cNvSpPr txBox="1"/>
          <p:nvPr userDrawn="1"/>
        </p:nvSpPr>
        <p:spPr>
          <a:xfrm>
            <a:off x="13586009" y="4294460"/>
            <a:ext cx="6024605" cy="7388352"/>
          </a:xfrm>
          <a:prstGeom prst="rect">
            <a:avLst/>
          </a:prstGeom>
          <a:noFill/>
        </p:spPr>
        <p:txBody>
          <a:bodyPr wrap="square" rtlCol="0">
            <a:noAutofit/>
          </a:bodyPr>
          <a:lstStyle/>
          <a:p>
            <a:r>
              <a:rPr lang="nl-NL" sz="4100" b="1" dirty="0">
                <a:solidFill>
                  <a:schemeClr val="bg1"/>
                </a:solidFill>
              </a:rPr>
              <a:t>Samen zorgen we voor een digitale overheid die werkt voor iedereen. </a:t>
            </a:r>
          </a:p>
        </p:txBody>
      </p:sp>
    </p:spTree>
    <p:extLst>
      <p:ext uri="{BB962C8B-B14F-4D97-AF65-F5344CB8AC3E}">
        <p14:creationId xmlns:p14="http://schemas.microsoft.com/office/powerpoint/2010/main" val="11834368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3 Domeinen kernboodschap">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BE8AFB8-B582-5FD7-4326-6D667DD4E005}"/>
              </a:ext>
            </a:extLst>
          </p:cNvPr>
          <p:cNvPicPr>
            <a:picLocks noChangeAspect="1"/>
          </p:cNvPicPr>
          <p:nvPr userDrawn="1"/>
        </p:nvPicPr>
        <p:blipFill>
          <a:blip r:embed="rId2"/>
          <a:stretch>
            <a:fillRect/>
          </a:stretch>
        </p:blipFill>
        <p:spPr>
          <a:xfrm>
            <a:off x="18842469" y="4946961"/>
            <a:ext cx="792000" cy="792000"/>
          </a:xfrm>
          <a:prstGeom prst="rect">
            <a:avLst/>
          </a:prstGeom>
        </p:spPr>
      </p:pic>
      <p:pic>
        <p:nvPicPr>
          <p:cNvPr id="7" name="Picture 6">
            <a:extLst>
              <a:ext uri="{FF2B5EF4-FFF2-40B4-BE49-F238E27FC236}">
                <a16:creationId xmlns:a16="http://schemas.microsoft.com/office/drawing/2014/main" id="{F3F1D004-596A-4687-6D31-ECA17DDF1B1F}"/>
              </a:ext>
            </a:extLst>
          </p:cNvPr>
          <p:cNvPicPr>
            <a:picLocks noChangeAspect="1"/>
          </p:cNvPicPr>
          <p:nvPr userDrawn="1"/>
        </p:nvPicPr>
        <p:blipFill>
          <a:blip r:embed="rId3"/>
          <a:stretch>
            <a:fillRect/>
          </a:stretch>
        </p:blipFill>
        <p:spPr>
          <a:xfrm>
            <a:off x="14519389" y="4946961"/>
            <a:ext cx="792000" cy="792000"/>
          </a:xfrm>
          <a:prstGeom prst="rect">
            <a:avLst/>
          </a:prstGeom>
        </p:spPr>
      </p:pic>
      <p:pic>
        <p:nvPicPr>
          <p:cNvPr id="5" name="Picture 4">
            <a:extLst>
              <a:ext uri="{FF2B5EF4-FFF2-40B4-BE49-F238E27FC236}">
                <a16:creationId xmlns:a16="http://schemas.microsoft.com/office/drawing/2014/main" id="{03FFF811-71F6-F006-731D-2BB6029BCF62}"/>
              </a:ext>
            </a:extLst>
          </p:cNvPr>
          <p:cNvPicPr>
            <a:picLocks noChangeAspect="1"/>
          </p:cNvPicPr>
          <p:nvPr userDrawn="1"/>
        </p:nvPicPr>
        <p:blipFill>
          <a:blip r:embed="rId4"/>
          <a:stretch>
            <a:fillRect/>
          </a:stretch>
        </p:blipFill>
        <p:spPr>
          <a:xfrm>
            <a:off x="10196309" y="4946961"/>
            <a:ext cx="792000" cy="792000"/>
          </a:xfrm>
          <a:prstGeom prst="rect">
            <a:avLst/>
          </a:prstGeom>
        </p:spPr>
      </p:pic>
      <p:pic>
        <p:nvPicPr>
          <p:cNvPr id="3" name="Picture 2">
            <a:extLst>
              <a:ext uri="{FF2B5EF4-FFF2-40B4-BE49-F238E27FC236}">
                <a16:creationId xmlns:a16="http://schemas.microsoft.com/office/drawing/2014/main" id="{6E0B7128-104D-65A1-88A6-65A1F785C06B}"/>
              </a:ext>
            </a:extLst>
          </p:cNvPr>
          <p:cNvPicPr>
            <a:picLocks noChangeAspect="1"/>
          </p:cNvPicPr>
          <p:nvPr userDrawn="1"/>
        </p:nvPicPr>
        <p:blipFill>
          <a:blip r:embed="rId5"/>
          <a:stretch>
            <a:fillRect/>
          </a:stretch>
        </p:blipFill>
        <p:spPr>
          <a:xfrm>
            <a:off x="1548563" y="4946960"/>
            <a:ext cx="792001" cy="792001"/>
          </a:xfrm>
          <a:prstGeom prst="rect">
            <a:avLst/>
          </a:prstGeom>
        </p:spPr>
      </p:pic>
      <p:pic>
        <p:nvPicPr>
          <p:cNvPr id="2" name="Picture 1">
            <a:extLst>
              <a:ext uri="{FF2B5EF4-FFF2-40B4-BE49-F238E27FC236}">
                <a16:creationId xmlns:a16="http://schemas.microsoft.com/office/drawing/2014/main" id="{E3A6BB34-AFC3-FCD8-BB93-E8C4B6F3D9DF}"/>
              </a:ext>
            </a:extLst>
          </p:cNvPr>
          <p:cNvPicPr>
            <a:picLocks noChangeAspect="1"/>
          </p:cNvPicPr>
          <p:nvPr userDrawn="1"/>
        </p:nvPicPr>
        <p:blipFill>
          <a:blip r:embed="rId6"/>
          <a:stretch>
            <a:fillRect/>
          </a:stretch>
        </p:blipFill>
        <p:spPr>
          <a:xfrm>
            <a:off x="5872436" y="4947762"/>
            <a:ext cx="792001" cy="792001"/>
          </a:xfrm>
          <a:prstGeom prst="rect">
            <a:avLst/>
          </a:prstGeom>
        </p:spPr>
      </p:pic>
      <p:sp>
        <p:nvSpPr>
          <p:cNvPr id="4" name="Date Placeholder 3"/>
          <p:cNvSpPr>
            <a:spLocks noGrp="1"/>
          </p:cNvSpPr>
          <p:nvPr>
            <p:ph type="dt" sz="half" idx="10"/>
          </p:nvPr>
        </p:nvSpPr>
        <p:spPr/>
        <p:txBody>
          <a:bodyPr/>
          <a:lstStyle/>
          <a:p>
            <a:r>
              <a:rPr lang="nl-NL"/>
              <a:t>26 augustus 2021</a:t>
            </a:r>
            <a:endParaRPr lang="nl-NL" dirty="0"/>
          </a:p>
        </p:txBody>
      </p:sp>
      <p:sp>
        <p:nvSpPr>
          <p:cNvPr id="6" name="Slide Number Placeholder 5"/>
          <p:cNvSpPr>
            <a:spLocks noGrp="1"/>
          </p:cNvSpPr>
          <p:nvPr>
            <p:ph type="sldNum" sz="quarter" idx="12"/>
          </p:nvPr>
        </p:nvSpPr>
        <p:spPr/>
        <p:txBody>
          <a:bodyPr/>
          <a:lstStyle/>
          <a:p>
            <a:fld id="{58A012CB-14D3-4B29-B9BE-EBD198EAE235}" type="slidenum">
              <a:rPr lang="nl-NL" smtClean="0"/>
              <a:t>‹nr.›</a:t>
            </a:fld>
            <a:endParaRPr lang="nl-NL" dirty="0"/>
          </a:p>
        </p:txBody>
      </p:sp>
      <p:pic>
        <p:nvPicPr>
          <p:cNvPr id="13" name="Logo">
            <a:extLst>
              <a:ext uri="{FF2B5EF4-FFF2-40B4-BE49-F238E27FC236}">
                <a16:creationId xmlns:a16="http://schemas.microsoft.com/office/drawing/2014/main" id="{79F293BA-1623-4A76-8D5B-FD12AA92B2AE}"/>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709387" y="-1"/>
            <a:ext cx="968400" cy="2408258"/>
          </a:xfrm>
          <a:prstGeom prst="rect">
            <a:avLst/>
          </a:prstGeom>
        </p:spPr>
      </p:pic>
      <p:cxnSp>
        <p:nvCxnSpPr>
          <p:cNvPr id="21" name="Rechte verbindingslijn 20">
            <a:extLst>
              <a:ext uri="{FF2B5EF4-FFF2-40B4-BE49-F238E27FC236}">
                <a16:creationId xmlns:a16="http://schemas.microsoft.com/office/drawing/2014/main" id="{A6CF40ED-B3DB-6A4C-8048-A7CEA8CC2670}"/>
              </a:ext>
            </a:extLst>
          </p:cNvPr>
          <p:cNvCxnSpPr/>
          <p:nvPr userDrawn="1"/>
        </p:nvCxnSpPr>
        <p:spPr>
          <a:xfrm>
            <a:off x="1550149" y="6126453"/>
            <a:ext cx="3936251" cy="0"/>
          </a:xfrm>
          <a:prstGeom prst="line">
            <a:avLst/>
          </a:prstGeom>
          <a:ln w="25400">
            <a:solidFill>
              <a:srgbClr val="E17000"/>
            </a:solidFill>
          </a:ln>
        </p:spPr>
        <p:style>
          <a:lnRef idx="1">
            <a:schemeClr val="accent1"/>
          </a:lnRef>
          <a:fillRef idx="0">
            <a:schemeClr val="accent1"/>
          </a:fillRef>
          <a:effectRef idx="0">
            <a:schemeClr val="accent1"/>
          </a:effectRef>
          <a:fontRef idx="minor">
            <a:schemeClr val="tx1"/>
          </a:fontRef>
        </p:style>
      </p:cxnSp>
      <p:cxnSp>
        <p:nvCxnSpPr>
          <p:cNvPr id="22" name="Rechte verbindingslijn 21">
            <a:extLst>
              <a:ext uri="{FF2B5EF4-FFF2-40B4-BE49-F238E27FC236}">
                <a16:creationId xmlns:a16="http://schemas.microsoft.com/office/drawing/2014/main" id="{4C346DEE-E7C9-284C-90A7-F27EDBB040B8}"/>
              </a:ext>
            </a:extLst>
          </p:cNvPr>
          <p:cNvCxnSpPr/>
          <p:nvPr userDrawn="1"/>
        </p:nvCxnSpPr>
        <p:spPr>
          <a:xfrm>
            <a:off x="5873229" y="6126453"/>
            <a:ext cx="3936251" cy="0"/>
          </a:xfrm>
          <a:prstGeom prst="line">
            <a:avLst/>
          </a:prstGeom>
          <a:ln w="25400">
            <a:solidFill>
              <a:srgbClr val="8FCAE7"/>
            </a:solidFill>
          </a:ln>
        </p:spPr>
        <p:style>
          <a:lnRef idx="1">
            <a:schemeClr val="accent1"/>
          </a:lnRef>
          <a:fillRef idx="0">
            <a:schemeClr val="accent1"/>
          </a:fillRef>
          <a:effectRef idx="0">
            <a:schemeClr val="accent1"/>
          </a:effectRef>
          <a:fontRef idx="minor">
            <a:schemeClr val="tx1"/>
          </a:fontRef>
        </p:style>
      </p:cxnSp>
      <p:cxnSp>
        <p:nvCxnSpPr>
          <p:cNvPr id="23" name="Rechte verbindingslijn 22">
            <a:extLst>
              <a:ext uri="{FF2B5EF4-FFF2-40B4-BE49-F238E27FC236}">
                <a16:creationId xmlns:a16="http://schemas.microsoft.com/office/drawing/2014/main" id="{4EC85019-264A-8444-8C67-2D7810A7E99F}"/>
              </a:ext>
            </a:extLst>
          </p:cNvPr>
          <p:cNvCxnSpPr/>
          <p:nvPr userDrawn="1"/>
        </p:nvCxnSpPr>
        <p:spPr>
          <a:xfrm>
            <a:off x="10196309" y="6126453"/>
            <a:ext cx="3936251" cy="0"/>
          </a:xfrm>
          <a:prstGeom prst="line">
            <a:avLst/>
          </a:prstGeom>
          <a:ln w="25400">
            <a:solidFill>
              <a:srgbClr val="FFB612"/>
            </a:solidFill>
          </a:ln>
        </p:spPr>
        <p:style>
          <a:lnRef idx="1">
            <a:schemeClr val="accent1"/>
          </a:lnRef>
          <a:fillRef idx="0">
            <a:schemeClr val="accent1"/>
          </a:fillRef>
          <a:effectRef idx="0">
            <a:schemeClr val="accent1"/>
          </a:effectRef>
          <a:fontRef idx="minor">
            <a:schemeClr val="tx1"/>
          </a:fontRef>
        </p:style>
      </p:cxnSp>
      <p:cxnSp>
        <p:nvCxnSpPr>
          <p:cNvPr id="24" name="Rechte verbindingslijn 23">
            <a:extLst>
              <a:ext uri="{FF2B5EF4-FFF2-40B4-BE49-F238E27FC236}">
                <a16:creationId xmlns:a16="http://schemas.microsoft.com/office/drawing/2014/main" id="{78A0D59E-E748-FE46-B13F-34DA25396717}"/>
              </a:ext>
            </a:extLst>
          </p:cNvPr>
          <p:cNvCxnSpPr/>
          <p:nvPr userDrawn="1"/>
        </p:nvCxnSpPr>
        <p:spPr>
          <a:xfrm>
            <a:off x="14519389" y="6126453"/>
            <a:ext cx="3936251" cy="0"/>
          </a:xfrm>
          <a:prstGeom prst="line">
            <a:avLst/>
          </a:prstGeom>
          <a:ln w="25400">
            <a:solidFill>
              <a:srgbClr val="76D2B6"/>
            </a:solidFill>
          </a:ln>
        </p:spPr>
        <p:style>
          <a:lnRef idx="1">
            <a:schemeClr val="accent1"/>
          </a:lnRef>
          <a:fillRef idx="0">
            <a:schemeClr val="accent1"/>
          </a:fillRef>
          <a:effectRef idx="0">
            <a:schemeClr val="accent1"/>
          </a:effectRef>
          <a:fontRef idx="minor">
            <a:schemeClr val="tx1"/>
          </a:fontRef>
        </p:style>
      </p:cxnSp>
      <p:cxnSp>
        <p:nvCxnSpPr>
          <p:cNvPr id="25" name="Rechte verbindingslijn 24">
            <a:extLst>
              <a:ext uri="{FF2B5EF4-FFF2-40B4-BE49-F238E27FC236}">
                <a16:creationId xmlns:a16="http://schemas.microsoft.com/office/drawing/2014/main" id="{B7349073-4E48-D449-AE04-A617E6D9EB2B}"/>
              </a:ext>
            </a:extLst>
          </p:cNvPr>
          <p:cNvCxnSpPr/>
          <p:nvPr userDrawn="1"/>
        </p:nvCxnSpPr>
        <p:spPr>
          <a:xfrm>
            <a:off x="18842469" y="6126453"/>
            <a:ext cx="3936251" cy="0"/>
          </a:xfrm>
          <a:prstGeom prst="line">
            <a:avLst/>
          </a:prstGeom>
          <a:ln w="25400">
            <a:solidFill>
              <a:srgbClr val="275937"/>
            </a:solidFill>
          </a:ln>
        </p:spPr>
        <p:style>
          <a:lnRef idx="1">
            <a:schemeClr val="accent1"/>
          </a:lnRef>
          <a:fillRef idx="0">
            <a:schemeClr val="accent1"/>
          </a:fillRef>
          <a:effectRef idx="0">
            <a:schemeClr val="accent1"/>
          </a:effectRef>
          <a:fontRef idx="minor">
            <a:schemeClr val="tx1"/>
          </a:fontRef>
        </p:style>
      </p:cxnSp>
      <p:sp>
        <p:nvSpPr>
          <p:cNvPr id="31" name="Tekstvak 30">
            <a:extLst>
              <a:ext uri="{FF2B5EF4-FFF2-40B4-BE49-F238E27FC236}">
                <a16:creationId xmlns:a16="http://schemas.microsoft.com/office/drawing/2014/main" id="{E625C973-DA58-6448-86C5-198CE00AF485}"/>
              </a:ext>
            </a:extLst>
          </p:cNvPr>
          <p:cNvSpPr txBox="1"/>
          <p:nvPr userDrawn="1"/>
        </p:nvSpPr>
        <p:spPr>
          <a:xfrm>
            <a:off x="2499360" y="4948555"/>
            <a:ext cx="2987039" cy="781044"/>
          </a:xfrm>
          <a:prstGeom prst="rect">
            <a:avLst/>
          </a:prstGeom>
          <a:noFill/>
        </p:spPr>
        <p:txBody>
          <a:bodyPr wrap="square" rtlCol="0" anchor="ctr">
            <a:noAutofit/>
          </a:bodyPr>
          <a:lstStyle/>
          <a:p>
            <a:pPr eaLnBrk="0" hangingPunct="0"/>
            <a:r>
              <a:rPr lang="nl-NL" sz="2000" b="1" dirty="0"/>
              <a:t>Toegang</a:t>
            </a:r>
          </a:p>
        </p:txBody>
      </p:sp>
      <p:sp>
        <p:nvSpPr>
          <p:cNvPr id="32" name="Tekstvak 31">
            <a:extLst>
              <a:ext uri="{FF2B5EF4-FFF2-40B4-BE49-F238E27FC236}">
                <a16:creationId xmlns:a16="http://schemas.microsoft.com/office/drawing/2014/main" id="{D0443213-599E-4A4C-A978-C1B0DFC142A7}"/>
              </a:ext>
            </a:extLst>
          </p:cNvPr>
          <p:cNvSpPr txBox="1"/>
          <p:nvPr userDrawn="1"/>
        </p:nvSpPr>
        <p:spPr>
          <a:xfrm>
            <a:off x="6822440" y="4948555"/>
            <a:ext cx="2987039" cy="781044"/>
          </a:xfrm>
          <a:prstGeom prst="rect">
            <a:avLst/>
          </a:prstGeom>
          <a:noFill/>
        </p:spPr>
        <p:txBody>
          <a:bodyPr wrap="square" rtlCol="0" anchor="ctr">
            <a:noAutofit/>
          </a:bodyPr>
          <a:lstStyle/>
          <a:p>
            <a:pPr eaLnBrk="0" hangingPunct="0"/>
            <a:r>
              <a:rPr lang="nl-NL" sz="2000" b="1" dirty="0"/>
              <a:t>Interactie</a:t>
            </a:r>
          </a:p>
        </p:txBody>
      </p:sp>
      <p:sp>
        <p:nvSpPr>
          <p:cNvPr id="33" name="Tekstvak 32">
            <a:extLst>
              <a:ext uri="{FF2B5EF4-FFF2-40B4-BE49-F238E27FC236}">
                <a16:creationId xmlns:a16="http://schemas.microsoft.com/office/drawing/2014/main" id="{86B368D2-BF7D-2B4D-88F2-D5F875261FDB}"/>
              </a:ext>
            </a:extLst>
          </p:cNvPr>
          <p:cNvSpPr txBox="1"/>
          <p:nvPr userDrawn="1"/>
        </p:nvSpPr>
        <p:spPr>
          <a:xfrm>
            <a:off x="11145520" y="4948555"/>
            <a:ext cx="2987039" cy="781044"/>
          </a:xfrm>
          <a:prstGeom prst="rect">
            <a:avLst/>
          </a:prstGeom>
          <a:noFill/>
        </p:spPr>
        <p:txBody>
          <a:bodyPr wrap="square" rtlCol="0" anchor="ctr">
            <a:noAutofit/>
          </a:bodyPr>
          <a:lstStyle/>
          <a:p>
            <a:pPr eaLnBrk="0" hangingPunct="0"/>
            <a:r>
              <a:rPr lang="nl-NL" sz="2000" b="1" dirty="0" err="1"/>
              <a:t>Gegevens-uitwisseling</a:t>
            </a:r>
            <a:endParaRPr lang="nl-NL" sz="2000" b="1" dirty="0"/>
          </a:p>
        </p:txBody>
      </p:sp>
      <p:sp>
        <p:nvSpPr>
          <p:cNvPr id="34" name="Tekstvak 33">
            <a:extLst>
              <a:ext uri="{FF2B5EF4-FFF2-40B4-BE49-F238E27FC236}">
                <a16:creationId xmlns:a16="http://schemas.microsoft.com/office/drawing/2014/main" id="{E1044E12-6195-2344-ACC6-A05CAC66AC5D}"/>
              </a:ext>
            </a:extLst>
          </p:cNvPr>
          <p:cNvSpPr txBox="1"/>
          <p:nvPr userDrawn="1"/>
        </p:nvSpPr>
        <p:spPr>
          <a:xfrm>
            <a:off x="15468600" y="4948555"/>
            <a:ext cx="2987039" cy="781044"/>
          </a:xfrm>
          <a:prstGeom prst="rect">
            <a:avLst/>
          </a:prstGeom>
          <a:noFill/>
        </p:spPr>
        <p:txBody>
          <a:bodyPr wrap="square" rtlCol="0" anchor="ctr">
            <a:noAutofit/>
          </a:bodyPr>
          <a:lstStyle/>
          <a:p>
            <a:pPr eaLnBrk="0" hangingPunct="0"/>
            <a:r>
              <a:rPr lang="nl-NL" sz="2000" b="1" dirty="0"/>
              <a:t>Infrastructuur</a:t>
            </a:r>
          </a:p>
        </p:txBody>
      </p:sp>
      <p:sp>
        <p:nvSpPr>
          <p:cNvPr id="35" name="Tekstvak 34">
            <a:extLst>
              <a:ext uri="{FF2B5EF4-FFF2-40B4-BE49-F238E27FC236}">
                <a16:creationId xmlns:a16="http://schemas.microsoft.com/office/drawing/2014/main" id="{BC8D71EC-A8C6-6E48-AB5B-A890647B96B3}"/>
              </a:ext>
            </a:extLst>
          </p:cNvPr>
          <p:cNvSpPr txBox="1"/>
          <p:nvPr userDrawn="1"/>
        </p:nvSpPr>
        <p:spPr>
          <a:xfrm>
            <a:off x="19791680" y="4948555"/>
            <a:ext cx="2987039" cy="781044"/>
          </a:xfrm>
          <a:prstGeom prst="rect">
            <a:avLst/>
          </a:prstGeom>
          <a:noFill/>
        </p:spPr>
        <p:txBody>
          <a:bodyPr wrap="square" rtlCol="0" anchor="ctr">
            <a:noAutofit/>
          </a:bodyPr>
          <a:lstStyle/>
          <a:p>
            <a:pPr eaLnBrk="0" hangingPunct="0"/>
            <a:r>
              <a:rPr lang="nl-NL" sz="2000" b="1" dirty="0"/>
              <a:t>Regie op stelsels en standaarden</a:t>
            </a:r>
          </a:p>
        </p:txBody>
      </p:sp>
      <p:sp>
        <p:nvSpPr>
          <p:cNvPr id="36" name="Tekstvak 35">
            <a:extLst>
              <a:ext uri="{FF2B5EF4-FFF2-40B4-BE49-F238E27FC236}">
                <a16:creationId xmlns:a16="http://schemas.microsoft.com/office/drawing/2014/main" id="{0ECDDC91-C2D3-9644-8506-E16D8284622F}"/>
              </a:ext>
            </a:extLst>
          </p:cNvPr>
          <p:cNvSpPr txBox="1"/>
          <p:nvPr userDrawn="1"/>
        </p:nvSpPr>
        <p:spPr>
          <a:xfrm>
            <a:off x="1550148" y="6614938"/>
            <a:ext cx="3936251" cy="5248907"/>
          </a:xfrm>
          <a:prstGeom prst="rect">
            <a:avLst/>
          </a:prstGeom>
          <a:noFill/>
        </p:spPr>
        <p:txBody>
          <a:bodyPr wrap="square" rtlCol="0" anchor="t">
            <a:noAutofit/>
          </a:bodyPr>
          <a:lstStyle/>
          <a:p>
            <a:r>
              <a:rPr lang="nl-NL" sz="2000" kern="1200" dirty="0">
                <a:solidFill>
                  <a:schemeClr val="tx1"/>
                </a:solidFill>
                <a:effectLst/>
                <a:latin typeface="+mn-lt"/>
                <a:ea typeface="+mn-ea"/>
                <a:cs typeface="+mn-cs"/>
              </a:rPr>
              <a:t>Met diensten en producten van Logius kan veilig en makkelijk toegang worden gegeven tot online </a:t>
            </a:r>
            <a:r>
              <a:rPr lang="nl-NL" sz="2000" kern="1200" dirty="0" err="1">
                <a:solidFill>
                  <a:schemeClr val="tx1"/>
                </a:solidFill>
                <a:effectLst/>
                <a:latin typeface="+mn-lt"/>
                <a:ea typeface="+mn-ea"/>
                <a:cs typeface="+mn-cs"/>
              </a:rPr>
              <a:t>dienst-verlening</a:t>
            </a:r>
            <a:r>
              <a:rPr lang="nl-NL" sz="2000" kern="1200" dirty="0">
                <a:solidFill>
                  <a:schemeClr val="tx1"/>
                </a:solidFill>
                <a:effectLst/>
                <a:latin typeface="+mn-lt"/>
                <a:ea typeface="+mn-ea"/>
                <a:cs typeface="+mn-cs"/>
              </a:rPr>
              <a:t>. Niet alleen vanuit Nederland, maar ook </a:t>
            </a:r>
            <a:r>
              <a:rPr lang="nl-NL" sz="2000" kern="1200" dirty="0" err="1">
                <a:solidFill>
                  <a:schemeClr val="tx1"/>
                </a:solidFill>
                <a:effectLst/>
                <a:latin typeface="+mn-lt"/>
                <a:ea typeface="+mn-ea"/>
                <a:cs typeface="+mn-cs"/>
              </a:rPr>
              <a:t>daar-buiten</a:t>
            </a:r>
            <a:r>
              <a:rPr lang="nl-NL" sz="2000" kern="1200" dirty="0">
                <a:solidFill>
                  <a:schemeClr val="tx1"/>
                </a:solidFill>
                <a:effectLst/>
                <a:latin typeface="+mn-lt"/>
                <a:ea typeface="+mn-ea"/>
                <a:cs typeface="+mn-cs"/>
              </a:rPr>
              <a:t>.</a:t>
            </a:r>
          </a:p>
          <a:p>
            <a:endParaRPr lang="nl-NL" sz="2000" kern="1200" dirty="0">
              <a:solidFill>
                <a:schemeClr val="tx1"/>
              </a:solidFill>
              <a:effectLst/>
              <a:latin typeface="+mn-lt"/>
              <a:ea typeface="+mn-ea"/>
              <a:cs typeface="+mn-cs"/>
            </a:endParaRPr>
          </a:p>
          <a:p>
            <a:r>
              <a:rPr lang="nl-NL" sz="2000" kern="1200" dirty="0">
                <a:solidFill>
                  <a:schemeClr val="tx1"/>
                </a:solidFill>
                <a:effectLst/>
                <a:latin typeface="+mn-lt"/>
                <a:ea typeface="+mn-ea"/>
                <a:cs typeface="+mn-cs"/>
              </a:rPr>
              <a:t>Vaak gaat het om privacygevoelige gegevens. Logius biedt de zekerheid dat gegevens met de juiste persoon of het juiste bedrijf worden gedeeld. </a:t>
            </a:r>
          </a:p>
        </p:txBody>
      </p:sp>
      <p:sp>
        <p:nvSpPr>
          <p:cNvPr id="37" name="Tekstvak 36">
            <a:extLst>
              <a:ext uri="{FF2B5EF4-FFF2-40B4-BE49-F238E27FC236}">
                <a16:creationId xmlns:a16="http://schemas.microsoft.com/office/drawing/2014/main" id="{3CED80A6-C3ED-0A47-A8AF-2A7399AEE304}"/>
              </a:ext>
            </a:extLst>
          </p:cNvPr>
          <p:cNvSpPr txBox="1"/>
          <p:nvPr userDrawn="1"/>
        </p:nvSpPr>
        <p:spPr>
          <a:xfrm>
            <a:off x="5873228" y="6614938"/>
            <a:ext cx="3936251" cy="5248907"/>
          </a:xfrm>
          <a:prstGeom prst="rect">
            <a:avLst/>
          </a:prstGeom>
          <a:noFill/>
        </p:spPr>
        <p:txBody>
          <a:bodyPr wrap="square" rtlCol="0" anchor="t">
            <a:noAutofit/>
          </a:bodyPr>
          <a:lstStyle/>
          <a:p>
            <a:pPr eaLnBrk="0" hangingPunct="0">
              <a:lnSpc>
                <a:spcPct val="100000"/>
              </a:lnSpc>
            </a:pPr>
            <a:r>
              <a:rPr lang="nl-NL" sz="2000" kern="1200" dirty="0">
                <a:solidFill>
                  <a:schemeClr val="tx1"/>
                </a:solidFill>
                <a:effectLst/>
                <a:latin typeface="+mn-lt"/>
                <a:ea typeface="+mn-ea"/>
                <a:cs typeface="+mn-cs"/>
              </a:rPr>
              <a:t>Burgers en ondernemers </a:t>
            </a:r>
          </a:p>
          <a:p>
            <a:pPr eaLnBrk="0" hangingPunct="0">
              <a:lnSpc>
                <a:spcPct val="100000"/>
              </a:lnSpc>
            </a:pPr>
            <a:r>
              <a:rPr lang="nl-NL" sz="2000" kern="1200" dirty="0">
                <a:solidFill>
                  <a:schemeClr val="tx1"/>
                </a:solidFill>
                <a:effectLst/>
                <a:latin typeface="+mn-lt"/>
                <a:ea typeface="+mn-ea"/>
                <a:cs typeface="+mn-cs"/>
              </a:rPr>
              <a:t>kunt u op een veilige en toegankelijke manier attenderen op belangrijke zaken met een digitaal bericht.</a:t>
            </a:r>
          </a:p>
          <a:p>
            <a:pPr eaLnBrk="0" hangingPunct="0">
              <a:lnSpc>
                <a:spcPct val="100000"/>
              </a:lnSpc>
            </a:pPr>
            <a:endParaRPr lang="nl-NL" sz="2000" kern="1200" dirty="0">
              <a:solidFill>
                <a:schemeClr val="tx1"/>
              </a:solidFill>
              <a:effectLst/>
              <a:latin typeface="+mn-lt"/>
              <a:ea typeface="+mn-ea"/>
              <a:cs typeface="+mn-cs"/>
            </a:endParaRPr>
          </a:p>
          <a:p>
            <a:pPr eaLnBrk="0" hangingPunct="0">
              <a:lnSpc>
                <a:spcPct val="100000"/>
              </a:lnSpc>
            </a:pPr>
            <a:r>
              <a:rPr lang="nl-NL" sz="2000" kern="1200" dirty="0">
                <a:solidFill>
                  <a:schemeClr val="tx1"/>
                </a:solidFill>
                <a:effectLst/>
                <a:latin typeface="+mn-lt"/>
                <a:ea typeface="+mn-ea"/>
                <a:cs typeface="+mn-cs"/>
              </a:rPr>
              <a:t>Ook kunt u iemand inzicht geven in zijn of haar geregistreerde gegevens</a:t>
            </a:r>
          </a:p>
          <a:p>
            <a:pPr eaLnBrk="0" hangingPunct="0">
              <a:lnSpc>
                <a:spcPct val="100000"/>
              </a:lnSpc>
            </a:pPr>
            <a:r>
              <a:rPr lang="nl-NL" sz="2000" kern="1200" dirty="0">
                <a:solidFill>
                  <a:schemeClr val="tx1"/>
                </a:solidFill>
                <a:effectLst/>
                <a:latin typeface="+mn-lt"/>
                <a:ea typeface="+mn-ea"/>
                <a:cs typeface="+mn-cs"/>
              </a:rPr>
              <a:t>en diegene de regie geven over deze </a:t>
            </a:r>
            <a:r>
              <a:rPr lang="nl-NL" sz="2000" kern="1200" dirty="0" err="1">
                <a:solidFill>
                  <a:schemeClr val="tx1"/>
                </a:solidFill>
                <a:effectLst/>
                <a:latin typeface="+mn-lt"/>
                <a:ea typeface="+mn-ea"/>
                <a:cs typeface="+mn-cs"/>
              </a:rPr>
              <a:t>persoons-gegevens</a:t>
            </a:r>
            <a:r>
              <a:rPr lang="nl-NL" sz="2000" kern="1200" dirty="0">
                <a:solidFill>
                  <a:schemeClr val="tx1"/>
                </a:solidFill>
                <a:effectLst/>
                <a:latin typeface="+mn-lt"/>
                <a:ea typeface="+mn-ea"/>
                <a:cs typeface="+mn-cs"/>
              </a:rPr>
              <a:t>, waaronder</a:t>
            </a:r>
          </a:p>
          <a:p>
            <a:pPr eaLnBrk="0" hangingPunct="0">
              <a:lnSpc>
                <a:spcPct val="100000"/>
              </a:lnSpc>
            </a:pPr>
            <a:r>
              <a:rPr lang="nl-NL" sz="2000" kern="1200" dirty="0">
                <a:solidFill>
                  <a:schemeClr val="tx1"/>
                </a:solidFill>
                <a:effectLst/>
                <a:latin typeface="+mn-lt"/>
                <a:ea typeface="+mn-ea"/>
                <a:cs typeface="+mn-cs"/>
              </a:rPr>
              <a:t>het delen met anderen.</a:t>
            </a:r>
          </a:p>
        </p:txBody>
      </p:sp>
      <p:sp>
        <p:nvSpPr>
          <p:cNvPr id="38" name="Tekstvak 37">
            <a:extLst>
              <a:ext uri="{FF2B5EF4-FFF2-40B4-BE49-F238E27FC236}">
                <a16:creationId xmlns:a16="http://schemas.microsoft.com/office/drawing/2014/main" id="{EB9F4020-CA2C-954E-9D79-F80E79E0224A}"/>
              </a:ext>
            </a:extLst>
          </p:cNvPr>
          <p:cNvSpPr txBox="1"/>
          <p:nvPr userDrawn="1"/>
        </p:nvSpPr>
        <p:spPr>
          <a:xfrm>
            <a:off x="10196308" y="6614938"/>
            <a:ext cx="3936251" cy="5248907"/>
          </a:xfrm>
          <a:prstGeom prst="rect">
            <a:avLst/>
          </a:prstGeom>
          <a:noFill/>
        </p:spPr>
        <p:txBody>
          <a:bodyPr wrap="square" rtlCol="0" anchor="t">
            <a:noAutofit/>
          </a:bodyPr>
          <a:lstStyle/>
          <a:p>
            <a:pPr eaLnBrk="0" hangingPunct="0">
              <a:lnSpc>
                <a:spcPct val="100000"/>
              </a:lnSpc>
            </a:pPr>
            <a:r>
              <a:rPr lang="nl-NL" sz="2000" kern="1200" dirty="0">
                <a:solidFill>
                  <a:schemeClr val="tx1"/>
                </a:solidFill>
                <a:effectLst/>
                <a:latin typeface="+mn-lt"/>
                <a:ea typeface="+mn-ea"/>
                <a:cs typeface="+mn-cs"/>
              </a:rPr>
              <a:t>Uw gegevens kunt u veilig, betrouwbaar en </a:t>
            </a:r>
            <a:r>
              <a:rPr lang="nl-NL" sz="2000" kern="1200" dirty="0" err="1">
                <a:solidFill>
                  <a:schemeClr val="tx1"/>
                </a:solidFill>
                <a:effectLst/>
                <a:latin typeface="+mn-lt"/>
                <a:ea typeface="+mn-ea"/>
                <a:cs typeface="+mn-cs"/>
              </a:rPr>
              <a:t>gestandaar-diseerd</a:t>
            </a:r>
            <a:r>
              <a:rPr lang="nl-NL" sz="2000" kern="1200" dirty="0">
                <a:solidFill>
                  <a:schemeClr val="tx1"/>
                </a:solidFill>
                <a:effectLst/>
                <a:latin typeface="+mn-lt"/>
                <a:ea typeface="+mn-ea"/>
                <a:cs typeface="+mn-cs"/>
              </a:rPr>
              <a:t> uitwisselen tussen overheden, burgers en bedrijven.</a:t>
            </a:r>
          </a:p>
          <a:p>
            <a:pPr eaLnBrk="0" hangingPunct="0">
              <a:lnSpc>
                <a:spcPct val="100000"/>
              </a:lnSpc>
            </a:pPr>
            <a:endParaRPr lang="nl-NL" sz="2000" kern="1200" dirty="0">
              <a:solidFill>
                <a:schemeClr val="tx1"/>
              </a:solidFill>
              <a:effectLst/>
              <a:latin typeface="+mn-lt"/>
              <a:ea typeface="+mn-ea"/>
              <a:cs typeface="+mn-cs"/>
            </a:endParaRPr>
          </a:p>
          <a:p>
            <a:pPr eaLnBrk="0" hangingPunct="0">
              <a:lnSpc>
                <a:spcPct val="100000"/>
              </a:lnSpc>
            </a:pPr>
            <a:r>
              <a:rPr lang="nl-NL" sz="2000" kern="1200" dirty="0">
                <a:solidFill>
                  <a:schemeClr val="tx1"/>
                </a:solidFill>
                <a:effectLst/>
                <a:latin typeface="+mn-lt"/>
                <a:ea typeface="+mn-ea"/>
                <a:cs typeface="+mn-cs"/>
              </a:rPr>
              <a:t>Logius maakt dit mogelijk</a:t>
            </a:r>
          </a:p>
          <a:p>
            <a:pPr eaLnBrk="0" hangingPunct="0">
              <a:lnSpc>
                <a:spcPct val="100000"/>
              </a:lnSpc>
            </a:pPr>
            <a:r>
              <a:rPr lang="nl-NL" sz="2000" kern="1200" dirty="0">
                <a:solidFill>
                  <a:schemeClr val="tx1"/>
                </a:solidFill>
                <a:effectLst/>
                <a:latin typeface="+mn-lt"/>
                <a:ea typeface="+mn-ea"/>
                <a:cs typeface="+mn-cs"/>
              </a:rPr>
              <a:t>als ketenpartner voor de digitale overheid.</a:t>
            </a:r>
          </a:p>
          <a:p>
            <a:pPr eaLnBrk="0" hangingPunct="0">
              <a:lnSpc>
                <a:spcPct val="100000"/>
              </a:lnSpc>
            </a:pPr>
            <a:endParaRPr lang="nl-NL" sz="2000" kern="1200" dirty="0">
              <a:solidFill>
                <a:schemeClr val="tx1"/>
              </a:solidFill>
              <a:effectLst/>
              <a:latin typeface="+mn-lt"/>
              <a:ea typeface="+mn-ea"/>
              <a:cs typeface="+mn-cs"/>
            </a:endParaRPr>
          </a:p>
          <a:p>
            <a:pPr eaLnBrk="0" hangingPunct="0">
              <a:lnSpc>
                <a:spcPct val="100000"/>
              </a:lnSpc>
            </a:pPr>
            <a:r>
              <a:rPr lang="nl-NL" sz="2000" kern="1200" dirty="0">
                <a:solidFill>
                  <a:schemeClr val="tx1"/>
                </a:solidFill>
                <a:effectLst/>
                <a:latin typeface="+mn-lt"/>
                <a:ea typeface="+mn-ea"/>
                <a:cs typeface="+mn-cs"/>
              </a:rPr>
              <a:t>Daarbij bieden we ook oplossingen om de gegevens in de basisregistraties op orde te houden en uit te wisselen.</a:t>
            </a:r>
          </a:p>
        </p:txBody>
      </p:sp>
      <p:sp>
        <p:nvSpPr>
          <p:cNvPr id="39" name="Tekstvak 38">
            <a:extLst>
              <a:ext uri="{FF2B5EF4-FFF2-40B4-BE49-F238E27FC236}">
                <a16:creationId xmlns:a16="http://schemas.microsoft.com/office/drawing/2014/main" id="{F51030E1-C554-A447-A03B-EEE72351A79D}"/>
              </a:ext>
            </a:extLst>
          </p:cNvPr>
          <p:cNvSpPr txBox="1"/>
          <p:nvPr userDrawn="1"/>
        </p:nvSpPr>
        <p:spPr>
          <a:xfrm>
            <a:off x="14519388" y="6614938"/>
            <a:ext cx="3936251" cy="5248907"/>
          </a:xfrm>
          <a:prstGeom prst="rect">
            <a:avLst/>
          </a:prstGeom>
          <a:noFill/>
        </p:spPr>
        <p:txBody>
          <a:bodyPr wrap="square" rtlCol="0" anchor="t">
            <a:noAutofit/>
          </a:bodyPr>
          <a:lstStyle/>
          <a:p>
            <a:pPr eaLnBrk="0" hangingPunct="0">
              <a:lnSpc>
                <a:spcPct val="100000"/>
              </a:lnSpc>
            </a:pPr>
            <a:r>
              <a:rPr lang="nl-NL" sz="2000" kern="1200" dirty="0">
                <a:solidFill>
                  <a:schemeClr val="tx1"/>
                </a:solidFill>
                <a:effectLst/>
                <a:latin typeface="+mn-lt"/>
                <a:ea typeface="+mn-ea"/>
                <a:cs typeface="+mn-cs"/>
              </a:rPr>
              <a:t>Uw digitale diensten</a:t>
            </a:r>
          </a:p>
          <a:p>
            <a:pPr eaLnBrk="0" hangingPunct="0">
              <a:lnSpc>
                <a:spcPct val="100000"/>
              </a:lnSpc>
            </a:pPr>
            <a:r>
              <a:rPr lang="nl-NL" sz="2000" kern="1200" dirty="0">
                <a:solidFill>
                  <a:schemeClr val="tx1"/>
                </a:solidFill>
                <a:effectLst/>
                <a:latin typeface="+mn-lt"/>
                <a:ea typeface="+mn-ea"/>
                <a:cs typeface="+mn-cs"/>
              </a:rPr>
              <a:t>kunt u snel en schaalbaar opbouwen met ons IT-fundament.</a:t>
            </a:r>
          </a:p>
          <a:p>
            <a:pPr eaLnBrk="0" hangingPunct="0">
              <a:lnSpc>
                <a:spcPct val="100000"/>
              </a:lnSpc>
            </a:pPr>
            <a:endParaRPr lang="nl-NL" sz="2000" kern="1200" dirty="0">
              <a:solidFill>
                <a:schemeClr val="tx1"/>
              </a:solidFill>
              <a:effectLst/>
              <a:latin typeface="+mn-lt"/>
              <a:ea typeface="+mn-ea"/>
              <a:cs typeface="+mn-cs"/>
            </a:endParaRPr>
          </a:p>
          <a:p>
            <a:pPr eaLnBrk="0" hangingPunct="0">
              <a:lnSpc>
                <a:spcPct val="100000"/>
              </a:lnSpc>
            </a:pPr>
            <a:r>
              <a:rPr lang="nl-NL" sz="2000" kern="1200" dirty="0">
                <a:solidFill>
                  <a:schemeClr val="tx1"/>
                </a:solidFill>
                <a:effectLst/>
                <a:latin typeface="+mn-lt"/>
                <a:ea typeface="+mn-ea"/>
                <a:cs typeface="+mn-cs"/>
              </a:rPr>
              <a:t>En u voldoet altijd aan</a:t>
            </a:r>
          </a:p>
          <a:p>
            <a:pPr eaLnBrk="0" hangingPunct="0">
              <a:lnSpc>
                <a:spcPct val="100000"/>
              </a:lnSpc>
            </a:pPr>
            <a:r>
              <a:rPr lang="nl-NL" sz="2000" kern="1200" dirty="0">
                <a:solidFill>
                  <a:schemeClr val="tx1"/>
                </a:solidFill>
                <a:effectLst/>
                <a:latin typeface="+mn-lt"/>
                <a:ea typeface="+mn-ea"/>
                <a:cs typeface="+mn-cs"/>
              </a:rPr>
              <a:t>de laatste veiligheidseisen, standaarden en regelgeving.</a:t>
            </a:r>
          </a:p>
          <a:p>
            <a:pPr eaLnBrk="0" hangingPunct="0">
              <a:lnSpc>
                <a:spcPct val="100000"/>
              </a:lnSpc>
            </a:pPr>
            <a:endParaRPr lang="nl-NL" sz="2000" kern="1200" dirty="0">
              <a:solidFill>
                <a:schemeClr val="tx1"/>
              </a:solidFill>
              <a:effectLst/>
              <a:latin typeface="+mn-lt"/>
              <a:ea typeface="+mn-ea"/>
              <a:cs typeface="+mn-cs"/>
            </a:endParaRPr>
          </a:p>
          <a:p>
            <a:pPr eaLnBrk="0" hangingPunct="0">
              <a:lnSpc>
                <a:spcPct val="100000"/>
              </a:lnSpc>
            </a:pPr>
            <a:r>
              <a:rPr lang="nl-NL" sz="2000" kern="1200" dirty="0">
                <a:solidFill>
                  <a:schemeClr val="tx1"/>
                </a:solidFill>
                <a:effectLst/>
                <a:latin typeface="+mn-lt"/>
                <a:ea typeface="+mn-ea"/>
                <a:cs typeface="+mn-cs"/>
              </a:rPr>
              <a:t>Ook zorgt Logius voor betrouwbare verbindingen voor het transport van uw data naar burgers, bedrijven en overheden.</a:t>
            </a:r>
          </a:p>
        </p:txBody>
      </p:sp>
      <p:sp>
        <p:nvSpPr>
          <p:cNvPr id="40" name="Tekstvak 39">
            <a:extLst>
              <a:ext uri="{FF2B5EF4-FFF2-40B4-BE49-F238E27FC236}">
                <a16:creationId xmlns:a16="http://schemas.microsoft.com/office/drawing/2014/main" id="{089CEB50-C09E-6443-A46E-C24D1B218734}"/>
              </a:ext>
            </a:extLst>
          </p:cNvPr>
          <p:cNvSpPr txBox="1"/>
          <p:nvPr userDrawn="1"/>
        </p:nvSpPr>
        <p:spPr>
          <a:xfrm>
            <a:off x="18842468" y="6614938"/>
            <a:ext cx="3994559" cy="5248907"/>
          </a:xfrm>
          <a:prstGeom prst="rect">
            <a:avLst/>
          </a:prstGeom>
          <a:noFill/>
        </p:spPr>
        <p:txBody>
          <a:bodyPr wrap="square" rtlCol="0" anchor="t">
            <a:noAutofit/>
          </a:bodyPr>
          <a:lstStyle/>
          <a:p>
            <a:pPr eaLnBrk="0" hangingPunct="0">
              <a:lnSpc>
                <a:spcPct val="100000"/>
              </a:lnSpc>
            </a:pPr>
            <a:r>
              <a:rPr lang="nl-NL" sz="2000" kern="1200" dirty="0">
                <a:solidFill>
                  <a:schemeClr val="tx1"/>
                </a:solidFill>
                <a:effectLst/>
                <a:latin typeface="+mn-lt"/>
                <a:ea typeface="+mn-ea"/>
                <a:cs typeface="+mn-cs"/>
              </a:rPr>
              <a:t>Uw digitale dienstverlening aan burgers en bedrijven</a:t>
            </a:r>
          </a:p>
          <a:p>
            <a:pPr eaLnBrk="0" hangingPunct="0">
              <a:lnSpc>
                <a:spcPct val="100000"/>
              </a:lnSpc>
            </a:pPr>
            <a:r>
              <a:rPr lang="nl-NL" sz="2000" kern="1200" dirty="0">
                <a:solidFill>
                  <a:schemeClr val="tx1"/>
                </a:solidFill>
                <a:effectLst/>
                <a:latin typeface="+mn-lt"/>
                <a:ea typeface="+mn-ea"/>
                <a:cs typeface="+mn-cs"/>
              </a:rPr>
              <a:t>is veilig, herkenbaar en makkelijk door het gebruik van uniforme standaarden</a:t>
            </a:r>
          </a:p>
          <a:p>
            <a:pPr eaLnBrk="0" hangingPunct="0">
              <a:lnSpc>
                <a:spcPct val="100000"/>
              </a:lnSpc>
            </a:pPr>
            <a:r>
              <a:rPr lang="nl-NL" sz="2000" kern="1200" dirty="0">
                <a:solidFill>
                  <a:schemeClr val="tx1"/>
                </a:solidFill>
                <a:effectLst/>
                <a:latin typeface="+mn-lt"/>
                <a:ea typeface="+mn-ea"/>
                <a:cs typeface="+mn-cs"/>
              </a:rPr>
              <a:t>en stelsels.</a:t>
            </a:r>
          </a:p>
          <a:p>
            <a:pPr eaLnBrk="0" hangingPunct="0">
              <a:lnSpc>
                <a:spcPct val="100000"/>
              </a:lnSpc>
            </a:pPr>
            <a:endParaRPr lang="nl-NL" sz="2000" kern="1200" dirty="0">
              <a:solidFill>
                <a:schemeClr val="tx1"/>
              </a:solidFill>
              <a:effectLst/>
              <a:latin typeface="+mn-lt"/>
              <a:ea typeface="+mn-ea"/>
              <a:cs typeface="+mn-cs"/>
            </a:endParaRPr>
          </a:p>
          <a:p>
            <a:pPr eaLnBrk="0" hangingPunct="0">
              <a:lnSpc>
                <a:spcPct val="100000"/>
              </a:lnSpc>
            </a:pPr>
            <a:r>
              <a:rPr lang="nl-NL" sz="2000" kern="1200" dirty="0">
                <a:solidFill>
                  <a:schemeClr val="tx1"/>
                </a:solidFill>
                <a:effectLst/>
                <a:latin typeface="+mn-lt"/>
                <a:ea typeface="+mn-ea"/>
                <a:cs typeface="+mn-cs"/>
              </a:rPr>
              <a:t>Daarvoor maken we samen sector overstijgende afspraken.</a:t>
            </a:r>
          </a:p>
          <a:p>
            <a:pPr eaLnBrk="0" hangingPunct="0">
              <a:lnSpc>
                <a:spcPct val="100000"/>
              </a:lnSpc>
            </a:pPr>
            <a:endParaRPr lang="nl-NL" sz="2000" kern="1200" dirty="0">
              <a:solidFill>
                <a:schemeClr val="tx1"/>
              </a:solidFill>
              <a:effectLst/>
              <a:latin typeface="+mn-lt"/>
              <a:ea typeface="+mn-ea"/>
              <a:cs typeface="+mn-cs"/>
            </a:endParaRPr>
          </a:p>
          <a:p>
            <a:pPr eaLnBrk="0" hangingPunct="0">
              <a:lnSpc>
                <a:spcPct val="100000"/>
              </a:lnSpc>
            </a:pPr>
            <a:r>
              <a:rPr lang="nl-NL" sz="2000" kern="1200" dirty="0">
                <a:solidFill>
                  <a:schemeClr val="tx1"/>
                </a:solidFill>
                <a:effectLst/>
                <a:latin typeface="+mn-lt"/>
                <a:ea typeface="+mn-ea"/>
                <a:cs typeface="+mn-cs"/>
              </a:rPr>
              <a:t>Logius heeft de regie op</a:t>
            </a:r>
          </a:p>
          <a:p>
            <a:pPr eaLnBrk="0" hangingPunct="0">
              <a:lnSpc>
                <a:spcPct val="100000"/>
              </a:lnSpc>
            </a:pPr>
            <a:r>
              <a:rPr lang="nl-NL" sz="2000" kern="1200" dirty="0">
                <a:solidFill>
                  <a:schemeClr val="tx1"/>
                </a:solidFill>
                <a:effectLst/>
                <a:latin typeface="+mn-lt"/>
                <a:ea typeface="+mn-ea"/>
                <a:cs typeface="+mn-cs"/>
              </a:rPr>
              <a:t>het maken, vastleggen</a:t>
            </a:r>
          </a:p>
          <a:p>
            <a:pPr eaLnBrk="0" hangingPunct="0">
              <a:lnSpc>
                <a:spcPct val="100000"/>
              </a:lnSpc>
            </a:pPr>
            <a:r>
              <a:rPr lang="nl-NL" sz="2000" kern="1200" dirty="0">
                <a:solidFill>
                  <a:schemeClr val="tx1"/>
                </a:solidFill>
                <a:effectLst/>
                <a:latin typeface="+mn-lt"/>
                <a:ea typeface="+mn-ea"/>
                <a:cs typeface="+mn-cs"/>
              </a:rPr>
              <a:t>en actualiseren van die afspraken en organiseert daarvoor publiek-private samenwerking.</a:t>
            </a:r>
          </a:p>
        </p:txBody>
      </p:sp>
      <p:cxnSp>
        <p:nvCxnSpPr>
          <p:cNvPr id="41" name="Straight Connector 8">
            <a:extLst>
              <a:ext uri="{FF2B5EF4-FFF2-40B4-BE49-F238E27FC236}">
                <a16:creationId xmlns:a16="http://schemas.microsoft.com/office/drawing/2014/main" id="{A2511EAB-52DE-7A45-BF7B-52D972E671CD}"/>
              </a:ext>
            </a:extLst>
          </p:cNvPr>
          <p:cNvCxnSpPr>
            <a:cxnSpLocks/>
          </p:cNvCxnSpPr>
          <p:nvPr userDrawn="1"/>
        </p:nvCxnSpPr>
        <p:spPr>
          <a:xfrm>
            <a:off x="1348756" y="4030435"/>
            <a:ext cx="2168966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2" name="Tekstvak 41">
            <a:extLst>
              <a:ext uri="{FF2B5EF4-FFF2-40B4-BE49-F238E27FC236}">
                <a16:creationId xmlns:a16="http://schemas.microsoft.com/office/drawing/2014/main" id="{4E27D129-A232-5344-8803-9E86ACD54AE1}"/>
              </a:ext>
            </a:extLst>
          </p:cNvPr>
          <p:cNvSpPr txBox="1"/>
          <p:nvPr userDrawn="1"/>
        </p:nvSpPr>
        <p:spPr>
          <a:xfrm>
            <a:off x="1348754" y="2848165"/>
            <a:ext cx="21689663" cy="902918"/>
          </a:xfrm>
          <a:prstGeom prst="rect">
            <a:avLst/>
          </a:prstGeom>
          <a:noFill/>
        </p:spPr>
        <p:txBody>
          <a:bodyPr wrap="square" rtlCol="0" anchor="b" anchorCtr="0">
            <a:noAutofit/>
          </a:bodyPr>
          <a:lstStyle/>
          <a:p>
            <a:pPr algn="l"/>
            <a:r>
              <a:rPr lang="nl-NL" sz="4800" b="1" dirty="0">
                <a:solidFill>
                  <a:srgbClr val="39870C"/>
                </a:solidFill>
              </a:rPr>
              <a:t>Samen zorgen we voor een </a:t>
            </a:r>
          </a:p>
          <a:p>
            <a:pPr algn="l"/>
            <a:r>
              <a:rPr lang="nl-NL" sz="4800" b="1" dirty="0">
                <a:solidFill>
                  <a:srgbClr val="39870C"/>
                </a:solidFill>
              </a:rPr>
              <a:t>digitale overheid die werkt voor iedereen.</a:t>
            </a:r>
          </a:p>
        </p:txBody>
      </p:sp>
    </p:spTree>
    <p:extLst>
      <p:ext uri="{BB962C8B-B14F-4D97-AF65-F5344CB8AC3E}">
        <p14:creationId xmlns:p14="http://schemas.microsoft.com/office/powerpoint/2010/main" val="9137459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4 Centrale boodschap + domeinen">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nl-NL"/>
              <a:t>26 augustus 2021</a:t>
            </a:r>
            <a:endParaRPr lang="nl-NL" dirty="0"/>
          </a:p>
        </p:txBody>
      </p:sp>
      <p:sp>
        <p:nvSpPr>
          <p:cNvPr id="6" name="Slide Number Placeholder 5"/>
          <p:cNvSpPr>
            <a:spLocks noGrp="1"/>
          </p:cNvSpPr>
          <p:nvPr>
            <p:ph type="sldNum" sz="quarter" idx="12"/>
          </p:nvPr>
        </p:nvSpPr>
        <p:spPr/>
        <p:txBody>
          <a:bodyPr/>
          <a:lstStyle/>
          <a:p>
            <a:fld id="{58A012CB-14D3-4B29-B9BE-EBD198EAE235}" type="slidenum">
              <a:rPr lang="nl-NL" smtClean="0"/>
              <a:t>‹nr.›</a:t>
            </a:fld>
            <a:endParaRPr lang="nl-NL" dirty="0"/>
          </a:p>
        </p:txBody>
      </p:sp>
      <p:pic>
        <p:nvPicPr>
          <p:cNvPr id="13" name="Logo">
            <a:extLst>
              <a:ext uri="{FF2B5EF4-FFF2-40B4-BE49-F238E27FC236}">
                <a16:creationId xmlns:a16="http://schemas.microsoft.com/office/drawing/2014/main" id="{79F293BA-1623-4A76-8D5B-FD12AA92B2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grpSp>
        <p:nvGrpSpPr>
          <p:cNvPr id="2" name="Groep 1">
            <a:extLst>
              <a:ext uri="{FF2B5EF4-FFF2-40B4-BE49-F238E27FC236}">
                <a16:creationId xmlns:a16="http://schemas.microsoft.com/office/drawing/2014/main" id="{A45183C3-A470-5249-9062-F3AB735C6B7E}"/>
              </a:ext>
            </a:extLst>
          </p:cNvPr>
          <p:cNvGrpSpPr/>
          <p:nvPr userDrawn="1"/>
        </p:nvGrpSpPr>
        <p:grpSpPr>
          <a:xfrm>
            <a:off x="1506537" y="4760411"/>
            <a:ext cx="21531880" cy="5081964"/>
            <a:chOff x="1506537" y="5516650"/>
            <a:chExt cx="21531880" cy="5081964"/>
          </a:xfrm>
        </p:grpSpPr>
        <p:sp>
          <p:nvSpPr>
            <p:cNvPr id="12" name="Tekstvak 11">
              <a:extLst>
                <a:ext uri="{FF2B5EF4-FFF2-40B4-BE49-F238E27FC236}">
                  <a16:creationId xmlns:a16="http://schemas.microsoft.com/office/drawing/2014/main" id="{E9CA1229-1726-EC45-B30C-3F785FEF7BC4}"/>
                </a:ext>
              </a:extLst>
            </p:cNvPr>
            <p:cNvSpPr txBox="1"/>
            <p:nvPr userDrawn="1"/>
          </p:nvSpPr>
          <p:spPr>
            <a:xfrm>
              <a:off x="1506537" y="8779950"/>
              <a:ext cx="2827719" cy="1808227"/>
            </a:xfrm>
            <a:prstGeom prst="rect">
              <a:avLst/>
            </a:prstGeom>
            <a:noFill/>
          </p:spPr>
          <p:txBody>
            <a:bodyPr wrap="square" rtlCol="0">
              <a:noAutofit/>
            </a:bodyPr>
            <a:lstStyle/>
            <a:p>
              <a:pPr algn="ctr"/>
              <a:r>
                <a:rPr lang="nl-NL" sz="2800" b="1" kern="1200" dirty="0">
                  <a:solidFill>
                    <a:schemeClr val="tx1"/>
                  </a:solidFill>
                  <a:effectLst/>
                  <a:latin typeface="+mn-lt"/>
                  <a:ea typeface="+mn-ea"/>
                  <a:cs typeface="+mn-cs"/>
                </a:rPr>
                <a:t>Toegang</a:t>
              </a:r>
              <a:endParaRPr lang="nl-NL" sz="2800" kern="1200" dirty="0">
                <a:solidFill>
                  <a:schemeClr val="tx1"/>
                </a:solidFill>
                <a:effectLst/>
                <a:latin typeface="+mn-lt"/>
                <a:ea typeface="+mn-ea"/>
                <a:cs typeface="+mn-cs"/>
              </a:endParaRPr>
            </a:p>
          </p:txBody>
        </p:sp>
        <p:sp>
          <p:nvSpPr>
            <p:cNvPr id="14" name="Tekstvak 13">
              <a:extLst>
                <a:ext uri="{FF2B5EF4-FFF2-40B4-BE49-F238E27FC236}">
                  <a16:creationId xmlns:a16="http://schemas.microsoft.com/office/drawing/2014/main" id="{9B4D0847-5D26-FE4E-981B-6A8F12F9C49A}"/>
                </a:ext>
              </a:extLst>
            </p:cNvPr>
            <p:cNvSpPr txBox="1"/>
            <p:nvPr userDrawn="1"/>
          </p:nvSpPr>
          <p:spPr>
            <a:xfrm>
              <a:off x="19609543" y="8790387"/>
              <a:ext cx="3428874" cy="1808227"/>
            </a:xfrm>
            <a:prstGeom prst="rect">
              <a:avLst/>
            </a:prstGeom>
            <a:noFill/>
          </p:spPr>
          <p:txBody>
            <a:bodyPr wrap="square" rtlCol="0">
              <a:noAutofit/>
            </a:bodyPr>
            <a:lstStyle/>
            <a:p>
              <a:pPr algn="ctr"/>
              <a:r>
                <a:rPr lang="nl-NL" sz="2800" b="1" kern="1200" dirty="0">
                  <a:solidFill>
                    <a:schemeClr val="tx1"/>
                  </a:solidFill>
                  <a:effectLst/>
                  <a:latin typeface="+mn-lt"/>
                  <a:ea typeface="+mn-ea"/>
                  <a:cs typeface="+mn-cs"/>
                </a:rPr>
                <a:t>Regie op stelsels en standaarden</a:t>
              </a:r>
              <a:endParaRPr lang="nl-NL" sz="2800" kern="1200" dirty="0">
                <a:solidFill>
                  <a:schemeClr val="tx1"/>
                </a:solidFill>
                <a:effectLst/>
                <a:latin typeface="+mn-lt"/>
                <a:ea typeface="+mn-ea"/>
                <a:cs typeface="+mn-cs"/>
              </a:endParaRPr>
            </a:p>
          </p:txBody>
        </p:sp>
        <p:sp>
          <p:nvSpPr>
            <p:cNvPr id="15" name="Tekstvak 14">
              <a:extLst>
                <a:ext uri="{FF2B5EF4-FFF2-40B4-BE49-F238E27FC236}">
                  <a16:creationId xmlns:a16="http://schemas.microsoft.com/office/drawing/2014/main" id="{6119D2B6-C751-2249-A144-BCE48F96AA83}"/>
                </a:ext>
              </a:extLst>
            </p:cNvPr>
            <p:cNvSpPr txBox="1"/>
            <p:nvPr userDrawn="1"/>
          </p:nvSpPr>
          <p:spPr>
            <a:xfrm>
              <a:off x="15046871" y="8779950"/>
              <a:ext cx="3566622" cy="1808227"/>
            </a:xfrm>
            <a:prstGeom prst="rect">
              <a:avLst/>
            </a:prstGeom>
            <a:noFill/>
          </p:spPr>
          <p:txBody>
            <a:bodyPr wrap="square" rtlCol="0">
              <a:noAutofit/>
            </a:bodyPr>
            <a:lstStyle/>
            <a:p>
              <a:pPr algn="ctr"/>
              <a:r>
                <a:rPr lang="nl-NL" sz="2800" b="1" kern="1200" dirty="0">
                  <a:solidFill>
                    <a:schemeClr val="tx1"/>
                  </a:solidFill>
                  <a:effectLst/>
                  <a:latin typeface="+mn-lt"/>
                  <a:ea typeface="+mn-ea"/>
                  <a:cs typeface="+mn-cs"/>
                </a:rPr>
                <a:t>Infrastructuur</a:t>
              </a:r>
              <a:endParaRPr lang="nl-NL" sz="2800" kern="1200" dirty="0">
                <a:solidFill>
                  <a:schemeClr val="tx1"/>
                </a:solidFill>
                <a:effectLst/>
                <a:latin typeface="+mn-lt"/>
                <a:ea typeface="+mn-ea"/>
                <a:cs typeface="+mn-cs"/>
              </a:endParaRPr>
            </a:p>
          </p:txBody>
        </p:sp>
        <p:sp>
          <p:nvSpPr>
            <p:cNvPr id="16" name="Tekstvak 15">
              <a:extLst>
                <a:ext uri="{FF2B5EF4-FFF2-40B4-BE49-F238E27FC236}">
                  <a16:creationId xmlns:a16="http://schemas.microsoft.com/office/drawing/2014/main" id="{A7CB083D-98FB-FC4B-ACBB-88B3D899262B}"/>
                </a:ext>
              </a:extLst>
            </p:cNvPr>
            <p:cNvSpPr txBox="1"/>
            <p:nvPr userDrawn="1"/>
          </p:nvSpPr>
          <p:spPr>
            <a:xfrm>
              <a:off x="10505992" y="8788677"/>
              <a:ext cx="3375185" cy="1808227"/>
            </a:xfrm>
            <a:prstGeom prst="rect">
              <a:avLst/>
            </a:prstGeom>
            <a:noFill/>
          </p:spPr>
          <p:txBody>
            <a:bodyPr wrap="square" rtlCol="0">
              <a:noAutofit/>
            </a:bodyPr>
            <a:lstStyle/>
            <a:p>
              <a:pPr algn="ctr"/>
              <a:r>
                <a:rPr lang="nl-NL" sz="2800" b="1" kern="1200" dirty="0" err="1">
                  <a:solidFill>
                    <a:schemeClr val="tx1"/>
                  </a:solidFill>
                  <a:effectLst/>
                  <a:latin typeface="+mn-lt"/>
                  <a:ea typeface="+mn-ea"/>
                  <a:cs typeface="+mn-cs"/>
                </a:rPr>
                <a:t>Gegevens-uitwisseling</a:t>
              </a:r>
              <a:endParaRPr lang="nl-NL" sz="2800" kern="1200" dirty="0">
                <a:solidFill>
                  <a:schemeClr val="tx1"/>
                </a:solidFill>
                <a:effectLst/>
                <a:latin typeface="+mn-lt"/>
                <a:ea typeface="+mn-ea"/>
                <a:cs typeface="+mn-cs"/>
              </a:endParaRPr>
            </a:p>
          </p:txBody>
        </p:sp>
        <p:sp>
          <p:nvSpPr>
            <p:cNvPr id="17" name="Tekstvak 16">
              <a:extLst>
                <a:ext uri="{FF2B5EF4-FFF2-40B4-BE49-F238E27FC236}">
                  <a16:creationId xmlns:a16="http://schemas.microsoft.com/office/drawing/2014/main" id="{27658245-9BAD-3543-B0A1-4452188CA6A2}"/>
                </a:ext>
              </a:extLst>
            </p:cNvPr>
            <p:cNvSpPr txBox="1"/>
            <p:nvPr userDrawn="1"/>
          </p:nvSpPr>
          <p:spPr>
            <a:xfrm>
              <a:off x="6143132" y="8779950"/>
              <a:ext cx="2827719" cy="1808227"/>
            </a:xfrm>
            <a:prstGeom prst="rect">
              <a:avLst/>
            </a:prstGeom>
            <a:noFill/>
          </p:spPr>
          <p:txBody>
            <a:bodyPr wrap="square" rtlCol="0">
              <a:noAutofit/>
            </a:bodyPr>
            <a:lstStyle/>
            <a:p>
              <a:pPr algn="ctr"/>
              <a:r>
                <a:rPr lang="nl-NL" sz="2800" b="1" kern="1200" dirty="0">
                  <a:solidFill>
                    <a:schemeClr val="tx1"/>
                  </a:solidFill>
                  <a:effectLst/>
                  <a:latin typeface="+mn-lt"/>
                  <a:ea typeface="+mn-ea"/>
                  <a:cs typeface="+mn-cs"/>
                </a:rPr>
                <a:t>Interactie</a:t>
              </a:r>
              <a:endParaRPr lang="nl-NL" sz="2800" kern="1200" dirty="0">
                <a:solidFill>
                  <a:schemeClr val="tx1"/>
                </a:solidFill>
                <a:effectLst/>
                <a:latin typeface="+mn-lt"/>
                <a:ea typeface="+mn-ea"/>
                <a:cs typeface="+mn-cs"/>
              </a:endParaRPr>
            </a:p>
          </p:txBody>
        </p:sp>
        <p:pic>
          <p:nvPicPr>
            <p:cNvPr id="19" name="Afbeelding 18">
              <a:extLst>
                <a:ext uri="{FF2B5EF4-FFF2-40B4-BE49-F238E27FC236}">
                  <a16:creationId xmlns:a16="http://schemas.microsoft.com/office/drawing/2014/main" id="{12A9600F-7BDF-954C-84F2-C0D37ADC516A}"/>
                </a:ext>
              </a:extLst>
            </p:cNvPr>
            <p:cNvPicPr>
              <a:picLocks noChangeAspect="1"/>
            </p:cNvPicPr>
            <p:nvPr userDrawn="1"/>
          </p:nvPicPr>
          <p:blipFill>
            <a:blip r:embed="rId4"/>
            <a:stretch>
              <a:fillRect/>
            </a:stretch>
          </p:blipFill>
          <p:spPr>
            <a:xfrm>
              <a:off x="1506537" y="5516650"/>
              <a:ext cx="21374100" cy="2806700"/>
            </a:xfrm>
            <a:prstGeom prst="rect">
              <a:avLst/>
            </a:prstGeom>
          </p:spPr>
        </p:pic>
      </p:grpSp>
      <p:cxnSp>
        <p:nvCxnSpPr>
          <p:cNvPr id="24" name="Straight Connector 8">
            <a:extLst>
              <a:ext uri="{FF2B5EF4-FFF2-40B4-BE49-F238E27FC236}">
                <a16:creationId xmlns:a16="http://schemas.microsoft.com/office/drawing/2014/main" id="{A86A9338-608F-5246-A82E-34EA0E531728}"/>
              </a:ext>
            </a:extLst>
          </p:cNvPr>
          <p:cNvCxnSpPr>
            <a:cxnSpLocks/>
          </p:cNvCxnSpPr>
          <p:nvPr userDrawn="1"/>
        </p:nvCxnSpPr>
        <p:spPr>
          <a:xfrm>
            <a:off x="1348756" y="4030435"/>
            <a:ext cx="2168966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kstvak 24">
            <a:extLst>
              <a:ext uri="{FF2B5EF4-FFF2-40B4-BE49-F238E27FC236}">
                <a16:creationId xmlns:a16="http://schemas.microsoft.com/office/drawing/2014/main" id="{94B8A03A-FF4E-A646-AD0D-030EA500E577}"/>
              </a:ext>
            </a:extLst>
          </p:cNvPr>
          <p:cNvSpPr txBox="1"/>
          <p:nvPr userDrawn="1"/>
        </p:nvSpPr>
        <p:spPr>
          <a:xfrm>
            <a:off x="1348754" y="2848165"/>
            <a:ext cx="21689663" cy="902918"/>
          </a:xfrm>
          <a:prstGeom prst="rect">
            <a:avLst/>
          </a:prstGeom>
          <a:noFill/>
        </p:spPr>
        <p:txBody>
          <a:bodyPr wrap="square" rtlCol="0" anchor="b" anchorCtr="0">
            <a:noAutofit/>
          </a:bodyPr>
          <a:lstStyle/>
          <a:p>
            <a:pPr algn="l"/>
            <a:r>
              <a:rPr lang="nl-NL" sz="4800" b="1" dirty="0">
                <a:solidFill>
                  <a:srgbClr val="39870C"/>
                </a:solidFill>
              </a:rPr>
              <a:t>Samen zorgen we voor een </a:t>
            </a:r>
          </a:p>
          <a:p>
            <a:pPr algn="l"/>
            <a:r>
              <a:rPr lang="nl-NL" sz="4800" b="1" dirty="0">
                <a:solidFill>
                  <a:srgbClr val="39870C"/>
                </a:solidFill>
              </a:rPr>
              <a:t>digitale overheid die werkt voor iedereen.</a:t>
            </a:r>
          </a:p>
        </p:txBody>
      </p:sp>
      <p:pic>
        <p:nvPicPr>
          <p:cNvPr id="3" name="Picture 2">
            <a:extLst>
              <a:ext uri="{FF2B5EF4-FFF2-40B4-BE49-F238E27FC236}">
                <a16:creationId xmlns:a16="http://schemas.microsoft.com/office/drawing/2014/main" id="{9E323D46-EDB5-8EB4-FD6B-CC3CF01E6D29}"/>
              </a:ext>
            </a:extLst>
          </p:cNvPr>
          <p:cNvPicPr>
            <a:picLocks noChangeAspect="1"/>
          </p:cNvPicPr>
          <p:nvPr userDrawn="1"/>
        </p:nvPicPr>
        <p:blipFill>
          <a:blip r:embed="rId5"/>
          <a:stretch>
            <a:fillRect/>
          </a:stretch>
        </p:blipFill>
        <p:spPr>
          <a:xfrm>
            <a:off x="20073938" y="4760411"/>
            <a:ext cx="2806699" cy="2806699"/>
          </a:xfrm>
          <a:prstGeom prst="rect">
            <a:avLst/>
          </a:prstGeom>
        </p:spPr>
      </p:pic>
      <p:pic>
        <p:nvPicPr>
          <p:cNvPr id="5" name="Picture 4">
            <a:extLst>
              <a:ext uri="{FF2B5EF4-FFF2-40B4-BE49-F238E27FC236}">
                <a16:creationId xmlns:a16="http://schemas.microsoft.com/office/drawing/2014/main" id="{3E63217B-402D-63A8-A352-6DCF88FA41A7}"/>
              </a:ext>
            </a:extLst>
          </p:cNvPr>
          <p:cNvPicPr>
            <a:picLocks noChangeAspect="1"/>
          </p:cNvPicPr>
          <p:nvPr userDrawn="1"/>
        </p:nvPicPr>
        <p:blipFill>
          <a:blip r:embed="rId6"/>
          <a:stretch>
            <a:fillRect/>
          </a:stretch>
        </p:blipFill>
        <p:spPr>
          <a:xfrm>
            <a:off x="15454290" y="4771269"/>
            <a:ext cx="2806700" cy="2806700"/>
          </a:xfrm>
          <a:prstGeom prst="rect">
            <a:avLst/>
          </a:prstGeom>
        </p:spPr>
      </p:pic>
      <p:pic>
        <p:nvPicPr>
          <p:cNvPr id="7" name="Picture 6">
            <a:extLst>
              <a:ext uri="{FF2B5EF4-FFF2-40B4-BE49-F238E27FC236}">
                <a16:creationId xmlns:a16="http://schemas.microsoft.com/office/drawing/2014/main" id="{1991B6BB-83BC-6DAA-CEE2-10737199CF6F}"/>
              </a:ext>
            </a:extLst>
          </p:cNvPr>
          <p:cNvPicPr>
            <a:picLocks noChangeAspect="1"/>
          </p:cNvPicPr>
          <p:nvPr userDrawn="1"/>
        </p:nvPicPr>
        <p:blipFill>
          <a:blip r:embed="rId7"/>
          <a:stretch>
            <a:fillRect/>
          </a:stretch>
        </p:blipFill>
        <p:spPr>
          <a:xfrm>
            <a:off x="10811813" y="4739393"/>
            <a:ext cx="2827717" cy="2827717"/>
          </a:xfrm>
          <a:prstGeom prst="rect">
            <a:avLst/>
          </a:prstGeom>
        </p:spPr>
      </p:pic>
      <p:pic>
        <p:nvPicPr>
          <p:cNvPr id="8" name="Picture 7">
            <a:extLst>
              <a:ext uri="{FF2B5EF4-FFF2-40B4-BE49-F238E27FC236}">
                <a16:creationId xmlns:a16="http://schemas.microsoft.com/office/drawing/2014/main" id="{D5470C77-6441-BDC8-B696-F709981359B9}"/>
              </a:ext>
            </a:extLst>
          </p:cNvPr>
          <p:cNvPicPr>
            <a:picLocks noChangeAspect="1"/>
          </p:cNvPicPr>
          <p:nvPr userDrawn="1"/>
        </p:nvPicPr>
        <p:blipFill>
          <a:blip r:embed="rId8"/>
          <a:stretch>
            <a:fillRect/>
          </a:stretch>
        </p:blipFill>
        <p:spPr>
          <a:xfrm>
            <a:off x="1506537" y="4760411"/>
            <a:ext cx="2827718" cy="2827718"/>
          </a:xfrm>
          <a:prstGeom prst="rect">
            <a:avLst/>
          </a:prstGeom>
        </p:spPr>
      </p:pic>
      <p:pic>
        <p:nvPicPr>
          <p:cNvPr id="9" name="Picture 8">
            <a:extLst>
              <a:ext uri="{FF2B5EF4-FFF2-40B4-BE49-F238E27FC236}">
                <a16:creationId xmlns:a16="http://schemas.microsoft.com/office/drawing/2014/main" id="{A618BC40-1251-D6B2-A644-F8D290D4A326}"/>
              </a:ext>
            </a:extLst>
          </p:cNvPr>
          <p:cNvPicPr>
            <a:picLocks noChangeAspect="1"/>
          </p:cNvPicPr>
          <p:nvPr userDrawn="1"/>
        </p:nvPicPr>
        <p:blipFill>
          <a:blip r:embed="rId9"/>
          <a:stretch>
            <a:fillRect/>
          </a:stretch>
        </p:blipFill>
        <p:spPr>
          <a:xfrm>
            <a:off x="6159175" y="4760411"/>
            <a:ext cx="2827718" cy="2827718"/>
          </a:xfrm>
          <a:prstGeom prst="rect">
            <a:avLst/>
          </a:prstGeom>
        </p:spPr>
      </p:pic>
    </p:spTree>
    <p:extLst>
      <p:ext uri="{BB962C8B-B14F-4D97-AF65-F5344CB8AC3E}">
        <p14:creationId xmlns:p14="http://schemas.microsoft.com/office/powerpoint/2010/main" val="41681822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5 Missie Logius">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nl-NL"/>
              <a:t>26 augustus 2021</a:t>
            </a:r>
            <a:endParaRPr lang="nl-NL" dirty="0"/>
          </a:p>
        </p:txBody>
      </p:sp>
      <p:sp>
        <p:nvSpPr>
          <p:cNvPr id="6" name="Slide Number Placeholder 5"/>
          <p:cNvSpPr>
            <a:spLocks noGrp="1"/>
          </p:cNvSpPr>
          <p:nvPr>
            <p:ph type="sldNum" sz="quarter" idx="12"/>
          </p:nvPr>
        </p:nvSpPr>
        <p:spPr/>
        <p:txBody>
          <a:bodyPr/>
          <a:lstStyle/>
          <a:p>
            <a:fld id="{58A012CB-14D3-4B29-B9BE-EBD198EAE235}" type="slidenum">
              <a:rPr lang="nl-NL" smtClean="0"/>
              <a:t>‹nr.›</a:t>
            </a:fld>
            <a:endParaRPr lang="nl-NL" dirty="0"/>
          </a:p>
        </p:txBody>
      </p:sp>
      <p:pic>
        <p:nvPicPr>
          <p:cNvPr id="13" name="Logo">
            <a:extLst>
              <a:ext uri="{FF2B5EF4-FFF2-40B4-BE49-F238E27FC236}">
                <a16:creationId xmlns:a16="http://schemas.microsoft.com/office/drawing/2014/main" id="{79F293BA-1623-4A76-8D5B-FD12AA92B2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cxnSp>
        <p:nvCxnSpPr>
          <p:cNvPr id="9" name="Straight Connector 8">
            <a:extLst>
              <a:ext uri="{FF2B5EF4-FFF2-40B4-BE49-F238E27FC236}">
                <a16:creationId xmlns:a16="http://schemas.microsoft.com/office/drawing/2014/main" id="{31EF27C3-F59F-43D6-AAAF-8DA7D3A4CA7E}"/>
              </a:ext>
            </a:extLst>
          </p:cNvPr>
          <p:cNvCxnSpPr>
            <a:cxnSpLocks/>
          </p:cNvCxnSpPr>
          <p:nvPr userDrawn="1"/>
        </p:nvCxnSpPr>
        <p:spPr>
          <a:xfrm>
            <a:off x="1348756" y="3295650"/>
            <a:ext cx="2168966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Tekstvak 17">
            <a:extLst>
              <a:ext uri="{FF2B5EF4-FFF2-40B4-BE49-F238E27FC236}">
                <a16:creationId xmlns:a16="http://schemas.microsoft.com/office/drawing/2014/main" id="{4FE154AE-9169-B644-B559-601C2BB32DFF}"/>
              </a:ext>
            </a:extLst>
          </p:cNvPr>
          <p:cNvSpPr txBox="1"/>
          <p:nvPr userDrawn="1"/>
        </p:nvSpPr>
        <p:spPr>
          <a:xfrm>
            <a:off x="1348754" y="2113380"/>
            <a:ext cx="21689663" cy="902918"/>
          </a:xfrm>
          <a:prstGeom prst="rect">
            <a:avLst/>
          </a:prstGeom>
          <a:noFill/>
        </p:spPr>
        <p:txBody>
          <a:bodyPr wrap="square" rtlCol="0" anchor="b" anchorCtr="0">
            <a:noAutofit/>
          </a:bodyPr>
          <a:lstStyle/>
          <a:p>
            <a:pPr algn="l"/>
            <a:r>
              <a:rPr lang="nl-NL" sz="4800" b="1" dirty="0">
                <a:solidFill>
                  <a:srgbClr val="39870C"/>
                </a:solidFill>
              </a:rPr>
              <a:t>Missie van Logius</a:t>
            </a:r>
          </a:p>
        </p:txBody>
      </p:sp>
      <p:sp>
        <p:nvSpPr>
          <p:cNvPr id="21" name="Afgeronde rechthoek 20">
            <a:extLst>
              <a:ext uri="{FF2B5EF4-FFF2-40B4-BE49-F238E27FC236}">
                <a16:creationId xmlns:a16="http://schemas.microsoft.com/office/drawing/2014/main" id="{3CF99B95-9F48-3148-AC26-EFE5C107E7BB}"/>
              </a:ext>
            </a:extLst>
          </p:cNvPr>
          <p:cNvSpPr/>
          <p:nvPr userDrawn="1"/>
        </p:nvSpPr>
        <p:spPr>
          <a:xfrm>
            <a:off x="1348754" y="3707655"/>
            <a:ext cx="21689663" cy="1967044"/>
          </a:xfrm>
          <a:prstGeom prst="roundRect">
            <a:avLst/>
          </a:prstGeom>
          <a:solidFill>
            <a:srgbClr val="EBF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nl-NL" sz="2400" b="0" kern="1200" dirty="0">
                <a:solidFill>
                  <a:schemeClr val="tx1"/>
                </a:solidFill>
                <a:effectLst/>
                <a:latin typeface="+mn-lt"/>
                <a:ea typeface="+mn-ea"/>
                <a:cs typeface="+mn-cs"/>
              </a:rPr>
              <a:t>Logius gelooft in een overheid die altijd, overal en voor iedereen beschikbaar en toegankelijk is. Daarom bieden we</a:t>
            </a:r>
          </a:p>
          <a:p>
            <a:pPr marL="0" marR="0" lvl="0" indent="0" algn="ctr" defTabSz="457200" rtl="0" eaLnBrk="1" fontAlgn="auto" latinLnBrk="0" hangingPunct="1">
              <a:lnSpc>
                <a:spcPct val="100000"/>
              </a:lnSpc>
              <a:spcBef>
                <a:spcPts val="0"/>
              </a:spcBef>
              <a:spcAft>
                <a:spcPts val="0"/>
              </a:spcAft>
              <a:buClrTx/>
              <a:buSzTx/>
              <a:buFontTx/>
              <a:buNone/>
              <a:tabLst/>
              <a:defRPr/>
            </a:pPr>
            <a:r>
              <a:rPr lang="nl-NL" sz="2400" b="0" kern="1200" dirty="0">
                <a:solidFill>
                  <a:schemeClr val="tx1"/>
                </a:solidFill>
                <a:effectLst/>
                <a:latin typeface="+mn-lt"/>
                <a:ea typeface="+mn-ea"/>
                <a:cs typeface="+mn-cs"/>
              </a:rPr>
              <a:t>Publieke organisaties producten en diensten waarmee we er samen voor zorgen dat burgers en bedrijven digitaal</a:t>
            </a:r>
          </a:p>
          <a:p>
            <a:pPr marL="0" marR="0" lvl="0" indent="0" algn="ctr" defTabSz="457200" rtl="0" eaLnBrk="1" fontAlgn="auto" latinLnBrk="0" hangingPunct="1">
              <a:lnSpc>
                <a:spcPct val="100000"/>
              </a:lnSpc>
              <a:spcBef>
                <a:spcPts val="0"/>
              </a:spcBef>
              <a:spcAft>
                <a:spcPts val="0"/>
              </a:spcAft>
              <a:buClrTx/>
              <a:buSzTx/>
              <a:buFontTx/>
              <a:buNone/>
              <a:tabLst/>
              <a:defRPr/>
            </a:pPr>
            <a:r>
              <a:rPr lang="nl-NL" sz="2400" b="0" kern="1200" dirty="0">
                <a:solidFill>
                  <a:schemeClr val="tx1"/>
                </a:solidFill>
                <a:effectLst/>
                <a:latin typeface="+mn-lt"/>
                <a:ea typeface="+mn-ea"/>
                <a:cs typeface="+mn-cs"/>
              </a:rPr>
              <a:t>zaken kunnen regelen met de overheid. Dat doen we vakkundig, betrouwbaar en in eenvoud. </a:t>
            </a:r>
          </a:p>
        </p:txBody>
      </p:sp>
      <p:grpSp>
        <p:nvGrpSpPr>
          <p:cNvPr id="22" name="Groep 21">
            <a:extLst>
              <a:ext uri="{FF2B5EF4-FFF2-40B4-BE49-F238E27FC236}">
                <a16:creationId xmlns:a16="http://schemas.microsoft.com/office/drawing/2014/main" id="{85FC5992-31CA-D841-A26F-65A4F60D56CE}"/>
              </a:ext>
            </a:extLst>
          </p:cNvPr>
          <p:cNvGrpSpPr/>
          <p:nvPr userDrawn="1"/>
        </p:nvGrpSpPr>
        <p:grpSpPr>
          <a:xfrm>
            <a:off x="1506537" y="6366056"/>
            <a:ext cx="21531880" cy="5081964"/>
            <a:chOff x="1506537" y="5516650"/>
            <a:chExt cx="21531880" cy="5081964"/>
          </a:xfrm>
        </p:grpSpPr>
        <p:sp>
          <p:nvSpPr>
            <p:cNvPr id="23" name="Tekstvak 22">
              <a:extLst>
                <a:ext uri="{FF2B5EF4-FFF2-40B4-BE49-F238E27FC236}">
                  <a16:creationId xmlns:a16="http://schemas.microsoft.com/office/drawing/2014/main" id="{CB12E3FA-BEB7-AF40-A3D9-964AE9A46783}"/>
                </a:ext>
              </a:extLst>
            </p:cNvPr>
            <p:cNvSpPr txBox="1"/>
            <p:nvPr userDrawn="1"/>
          </p:nvSpPr>
          <p:spPr>
            <a:xfrm>
              <a:off x="1506537" y="8779950"/>
              <a:ext cx="2827719" cy="1808227"/>
            </a:xfrm>
            <a:prstGeom prst="rect">
              <a:avLst/>
            </a:prstGeom>
            <a:noFill/>
          </p:spPr>
          <p:txBody>
            <a:bodyPr wrap="square" rtlCol="0">
              <a:noAutofit/>
            </a:bodyPr>
            <a:lstStyle/>
            <a:p>
              <a:pPr algn="ctr"/>
              <a:r>
                <a:rPr lang="nl-NL" sz="2800" b="1" kern="1200" dirty="0">
                  <a:solidFill>
                    <a:schemeClr val="tx1"/>
                  </a:solidFill>
                  <a:effectLst/>
                  <a:latin typeface="+mn-lt"/>
                  <a:ea typeface="+mn-ea"/>
                  <a:cs typeface="+mn-cs"/>
                </a:rPr>
                <a:t>Toegang</a:t>
              </a:r>
              <a:endParaRPr lang="nl-NL" sz="2800" kern="1200" dirty="0">
                <a:solidFill>
                  <a:schemeClr val="tx1"/>
                </a:solidFill>
                <a:effectLst/>
                <a:latin typeface="+mn-lt"/>
                <a:ea typeface="+mn-ea"/>
                <a:cs typeface="+mn-cs"/>
              </a:endParaRPr>
            </a:p>
          </p:txBody>
        </p:sp>
        <p:sp>
          <p:nvSpPr>
            <p:cNvPr id="24" name="Tekstvak 23">
              <a:extLst>
                <a:ext uri="{FF2B5EF4-FFF2-40B4-BE49-F238E27FC236}">
                  <a16:creationId xmlns:a16="http://schemas.microsoft.com/office/drawing/2014/main" id="{CB07EF12-E302-284F-9F61-01A992055B17}"/>
                </a:ext>
              </a:extLst>
            </p:cNvPr>
            <p:cNvSpPr txBox="1"/>
            <p:nvPr userDrawn="1"/>
          </p:nvSpPr>
          <p:spPr>
            <a:xfrm>
              <a:off x="19609543" y="8790387"/>
              <a:ext cx="3428874" cy="1808227"/>
            </a:xfrm>
            <a:prstGeom prst="rect">
              <a:avLst/>
            </a:prstGeom>
            <a:noFill/>
          </p:spPr>
          <p:txBody>
            <a:bodyPr wrap="square" rtlCol="0">
              <a:noAutofit/>
            </a:bodyPr>
            <a:lstStyle/>
            <a:p>
              <a:pPr algn="ctr"/>
              <a:r>
                <a:rPr lang="nl-NL" sz="2800" b="1" kern="1200" dirty="0">
                  <a:solidFill>
                    <a:schemeClr val="tx1"/>
                  </a:solidFill>
                  <a:effectLst/>
                  <a:latin typeface="+mn-lt"/>
                  <a:ea typeface="+mn-ea"/>
                  <a:cs typeface="+mn-cs"/>
                </a:rPr>
                <a:t>Regie op stelsels en standaarden</a:t>
              </a:r>
              <a:endParaRPr lang="nl-NL" sz="2800" kern="1200" dirty="0">
                <a:solidFill>
                  <a:schemeClr val="tx1"/>
                </a:solidFill>
                <a:effectLst/>
                <a:latin typeface="+mn-lt"/>
                <a:ea typeface="+mn-ea"/>
                <a:cs typeface="+mn-cs"/>
              </a:endParaRPr>
            </a:p>
          </p:txBody>
        </p:sp>
        <p:sp>
          <p:nvSpPr>
            <p:cNvPr id="25" name="Tekstvak 24">
              <a:extLst>
                <a:ext uri="{FF2B5EF4-FFF2-40B4-BE49-F238E27FC236}">
                  <a16:creationId xmlns:a16="http://schemas.microsoft.com/office/drawing/2014/main" id="{583A5319-07F3-A34E-B751-D51D64287EB7}"/>
                </a:ext>
              </a:extLst>
            </p:cNvPr>
            <p:cNvSpPr txBox="1"/>
            <p:nvPr userDrawn="1"/>
          </p:nvSpPr>
          <p:spPr>
            <a:xfrm>
              <a:off x="15046871" y="8779950"/>
              <a:ext cx="3566622" cy="1808227"/>
            </a:xfrm>
            <a:prstGeom prst="rect">
              <a:avLst/>
            </a:prstGeom>
            <a:noFill/>
          </p:spPr>
          <p:txBody>
            <a:bodyPr wrap="square" rtlCol="0">
              <a:noAutofit/>
            </a:bodyPr>
            <a:lstStyle/>
            <a:p>
              <a:pPr algn="ctr"/>
              <a:r>
                <a:rPr lang="nl-NL" sz="2800" b="1" kern="1200" dirty="0">
                  <a:solidFill>
                    <a:schemeClr val="tx1"/>
                  </a:solidFill>
                  <a:effectLst/>
                  <a:latin typeface="+mn-lt"/>
                  <a:ea typeface="+mn-ea"/>
                  <a:cs typeface="+mn-cs"/>
                </a:rPr>
                <a:t>Infrastructuur</a:t>
              </a:r>
              <a:endParaRPr lang="nl-NL" sz="2800" kern="1200" dirty="0">
                <a:solidFill>
                  <a:schemeClr val="tx1"/>
                </a:solidFill>
                <a:effectLst/>
                <a:latin typeface="+mn-lt"/>
                <a:ea typeface="+mn-ea"/>
                <a:cs typeface="+mn-cs"/>
              </a:endParaRPr>
            </a:p>
          </p:txBody>
        </p:sp>
        <p:sp>
          <p:nvSpPr>
            <p:cNvPr id="26" name="Tekstvak 25">
              <a:extLst>
                <a:ext uri="{FF2B5EF4-FFF2-40B4-BE49-F238E27FC236}">
                  <a16:creationId xmlns:a16="http://schemas.microsoft.com/office/drawing/2014/main" id="{DB2C64B5-7948-EE40-9CFF-58B69917D164}"/>
                </a:ext>
              </a:extLst>
            </p:cNvPr>
            <p:cNvSpPr txBox="1"/>
            <p:nvPr userDrawn="1"/>
          </p:nvSpPr>
          <p:spPr>
            <a:xfrm>
              <a:off x="10505992" y="8788677"/>
              <a:ext cx="3375185" cy="1808227"/>
            </a:xfrm>
            <a:prstGeom prst="rect">
              <a:avLst/>
            </a:prstGeom>
            <a:noFill/>
          </p:spPr>
          <p:txBody>
            <a:bodyPr wrap="square" rtlCol="0">
              <a:noAutofit/>
            </a:bodyPr>
            <a:lstStyle/>
            <a:p>
              <a:pPr algn="ctr"/>
              <a:r>
                <a:rPr lang="nl-NL" sz="2800" b="1" kern="1200" dirty="0" err="1">
                  <a:solidFill>
                    <a:schemeClr val="tx1"/>
                  </a:solidFill>
                  <a:effectLst/>
                  <a:latin typeface="+mn-lt"/>
                  <a:ea typeface="+mn-ea"/>
                  <a:cs typeface="+mn-cs"/>
                </a:rPr>
                <a:t>Gegevens-uitwisseling</a:t>
              </a:r>
              <a:endParaRPr lang="nl-NL" sz="2800" kern="1200" dirty="0">
                <a:solidFill>
                  <a:schemeClr val="tx1"/>
                </a:solidFill>
                <a:effectLst/>
                <a:latin typeface="+mn-lt"/>
                <a:ea typeface="+mn-ea"/>
                <a:cs typeface="+mn-cs"/>
              </a:endParaRPr>
            </a:p>
          </p:txBody>
        </p:sp>
        <p:sp>
          <p:nvSpPr>
            <p:cNvPr id="27" name="Tekstvak 26">
              <a:extLst>
                <a:ext uri="{FF2B5EF4-FFF2-40B4-BE49-F238E27FC236}">
                  <a16:creationId xmlns:a16="http://schemas.microsoft.com/office/drawing/2014/main" id="{4DA06A8A-5E14-974C-8069-09E564FEB206}"/>
                </a:ext>
              </a:extLst>
            </p:cNvPr>
            <p:cNvSpPr txBox="1"/>
            <p:nvPr userDrawn="1"/>
          </p:nvSpPr>
          <p:spPr>
            <a:xfrm>
              <a:off x="6143132" y="8779950"/>
              <a:ext cx="2827719" cy="1808227"/>
            </a:xfrm>
            <a:prstGeom prst="rect">
              <a:avLst/>
            </a:prstGeom>
            <a:noFill/>
          </p:spPr>
          <p:txBody>
            <a:bodyPr wrap="square" rtlCol="0">
              <a:noAutofit/>
            </a:bodyPr>
            <a:lstStyle/>
            <a:p>
              <a:pPr algn="ctr"/>
              <a:r>
                <a:rPr lang="nl-NL" sz="2800" b="1" kern="1200" dirty="0">
                  <a:solidFill>
                    <a:schemeClr val="tx1"/>
                  </a:solidFill>
                  <a:effectLst/>
                  <a:latin typeface="+mn-lt"/>
                  <a:ea typeface="+mn-ea"/>
                  <a:cs typeface="+mn-cs"/>
                </a:rPr>
                <a:t>Interactie</a:t>
              </a:r>
              <a:endParaRPr lang="nl-NL" sz="2800" kern="1200" dirty="0">
                <a:solidFill>
                  <a:schemeClr val="tx1"/>
                </a:solidFill>
                <a:effectLst/>
                <a:latin typeface="+mn-lt"/>
                <a:ea typeface="+mn-ea"/>
                <a:cs typeface="+mn-cs"/>
              </a:endParaRPr>
            </a:p>
          </p:txBody>
        </p:sp>
        <p:pic>
          <p:nvPicPr>
            <p:cNvPr id="28" name="Afbeelding 27">
              <a:extLst>
                <a:ext uri="{FF2B5EF4-FFF2-40B4-BE49-F238E27FC236}">
                  <a16:creationId xmlns:a16="http://schemas.microsoft.com/office/drawing/2014/main" id="{ED408CFB-9942-C14F-B152-CECF291EA34C}"/>
                </a:ext>
              </a:extLst>
            </p:cNvPr>
            <p:cNvPicPr>
              <a:picLocks noChangeAspect="1"/>
            </p:cNvPicPr>
            <p:nvPr userDrawn="1"/>
          </p:nvPicPr>
          <p:blipFill>
            <a:blip r:embed="rId4"/>
            <a:stretch>
              <a:fillRect/>
            </a:stretch>
          </p:blipFill>
          <p:spPr>
            <a:xfrm>
              <a:off x="1506537" y="5516650"/>
              <a:ext cx="21374100" cy="2806700"/>
            </a:xfrm>
            <a:prstGeom prst="rect">
              <a:avLst/>
            </a:prstGeom>
          </p:spPr>
        </p:pic>
      </p:grpSp>
      <p:pic>
        <p:nvPicPr>
          <p:cNvPr id="10" name="Picture 9">
            <a:extLst>
              <a:ext uri="{FF2B5EF4-FFF2-40B4-BE49-F238E27FC236}">
                <a16:creationId xmlns:a16="http://schemas.microsoft.com/office/drawing/2014/main" id="{25EAD038-A4A3-7BCE-F7A2-FC4AA6A923DC}"/>
              </a:ext>
            </a:extLst>
          </p:cNvPr>
          <p:cNvPicPr>
            <a:picLocks noChangeAspect="1"/>
          </p:cNvPicPr>
          <p:nvPr userDrawn="1"/>
        </p:nvPicPr>
        <p:blipFill>
          <a:blip r:embed="rId5"/>
          <a:stretch>
            <a:fillRect/>
          </a:stretch>
        </p:blipFill>
        <p:spPr>
          <a:xfrm>
            <a:off x="20073938" y="6366056"/>
            <a:ext cx="2806699" cy="2806699"/>
          </a:xfrm>
          <a:prstGeom prst="rect">
            <a:avLst/>
          </a:prstGeom>
        </p:spPr>
      </p:pic>
      <p:pic>
        <p:nvPicPr>
          <p:cNvPr id="11" name="Picture 10">
            <a:extLst>
              <a:ext uri="{FF2B5EF4-FFF2-40B4-BE49-F238E27FC236}">
                <a16:creationId xmlns:a16="http://schemas.microsoft.com/office/drawing/2014/main" id="{CC1E1A3A-415B-D201-DAD0-5150C0EECF09}"/>
              </a:ext>
            </a:extLst>
          </p:cNvPr>
          <p:cNvPicPr>
            <a:picLocks noChangeAspect="1"/>
          </p:cNvPicPr>
          <p:nvPr userDrawn="1"/>
        </p:nvPicPr>
        <p:blipFill>
          <a:blip r:embed="rId6"/>
          <a:stretch>
            <a:fillRect/>
          </a:stretch>
        </p:blipFill>
        <p:spPr>
          <a:xfrm>
            <a:off x="15454290" y="6376914"/>
            <a:ext cx="2806700" cy="2806700"/>
          </a:xfrm>
          <a:prstGeom prst="rect">
            <a:avLst/>
          </a:prstGeom>
        </p:spPr>
      </p:pic>
      <p:pic>
        <p:nvPicPr>
          <p:cNvPr id="12" name="Picture 11">
            <a:extLst>
              <a:ext uri="{FF2B5EF4-FFF2-40B4-BE49-F238E27FC236}">
                <a16:creationId xmlns:a16="http://schemas.microsoft.com/office/drawing/2014/main" id="{0C8572DF-450C-57DF-23F2-CB4CCB11E2F7}"/>
              </a:ext>
            </a:extLst>
          </p:cNvPr>
          <p:cNvPicPr>
            <a:picLocks noChangeAspect="1"/>
          </p:cNvPicPr>
          <p:nvPr userDrawn="1"/>
        </p:nvPicPr>
        <p:blipFill>
          <a:blip r:embed="rId7"/>
          <a:stretch>
            <a:fillRect/>
          </a:stretch>
        </p:blipFill>
        <p:spPr>
          <a:xfrm>
            <a:off x="10811813" y="6345038"/>
            <a:ext cx="2827717" cy="2827717"/>
          </a:xfrm>
          <a:prstGeom prst="rect">
            <a:avLst/>
          </a:prstGeom>
        </p:spPr>
      </p:pic>
      <p:pic>
        <p:nvPicPr>
          <p:cNvPr id="14" name="Picture 13">
            <a:extLst>
              <a:ext uri="{FF2B5EF4-FFF2-40B4-BE49-F238E27FC236}">
                <a16:creationId xmlns:a16="http://schemas.microsoft.com/office/drawing/2014/main" id="{C6E4EF34-C545-727C-72DD-3B05BB4CA76E}"/>
              </a:ext>
            </a:extLst>
          </p:cNvPr>
          <p:cNvPicPr>
            <a:picLocks noChangeAspect="1"/>
          </p:cNvPicPr>
          <p:nvPr userDrawn="1"/>
        </p:nvPicPr>
        <p:blipFill>
          <a:blip r:embed="rId8"/>
          <a:stretch>
            <a:fillRect/>
          </a:stretch>
        </p:blipFill>
        <p:spPr>
          <a:xfrm>
            <a:off x="1506537" y="6366056"/>
            <a:ext cx="2827718" cy="2827718"/>
          </a:xfrm>
          <a:prstGeom prst="rect">
            <a:avLst/>
          </a:prstGeom>
        </p:spPr>
      </p:pic>
      <p:pic>
        <p:nvPicPr>
          <p:cNvPr id="15" name="Picture 14">
            <a:extLst>
              <a:ext uri="{FF2B5EF4-FFF2-40B4-BE49-F238E27FC236}">
                <a16:creationId xmlns:a16="http://schemas.microsoft.com/office/drawing/2014/main" id="{80B02EF0-95FB-83DE-18D1-DDFFE35D76DD}"/>
              </a:ext>
            </a:extLst>
          </p:cNvPr>
          <p:cNvPicPr>
            <a:picLocks noChangeAspect="1"/>
          </p:cNvPicPr>
          <p:nvPr userDrawn="1"/>
        </p:nvPicPr>
        <p:blipFill>
          <a:blip r:embed="rId9"/>
          <a:stretch>
            <a:fillRect/>
          </a:stretch>
        </p:blipFill>
        <p:spPr>
          <a:xfrm>
            <a:off x="6159175" y="6366056"/>
            <a:ext cx="2827718" cy="2827718"/>
          </a:xfrm>
          <a:prstGeom prst="rect">
            <a:avLst/>
          </a:prstGeom>
        </p:spPr>
      </p:pic>
    </p:spTree>
    <p:extLst>
      <p:ext uri="{BB962C8B-B14F-4D97-AF65-F5344CB8AC3E}">
        <p14:creationId xmlns:p14="http://schemas.microsoft.com/office/powerpoint/2010/main" val="140587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6 Missie Logius en kernwaarden">
    <p:spTree>
      <p:nvGrpSpPr>
        <p:cNvPr id="1" name=""/>
        <p:cNvGrpSpPr/>
        <p:nvPr/>
      </p:nvGrpSpPr>
      <p:grpSpPr>
        <a:xfrm>
          <a:off x="0" y="0"/>
          <a:ext cx="0" cy="0"/>
          <a:chOff x="0" y="0"/>
          <a:chExt cx="0" cy="0"/>
        </a:xfrm>
      </p:grpSpPr>
      <p:pic>
        <p:nvPicPr>
          <p:cNvPr id="54" name="Afbeelding 53" descr="Afbeelding met tekst&#10;&#10;Automatisch gegenereerde beschrijving">
            <a:extLst>
              <a:ext uri="{FF2B5EF4-FFF2-40B4-BE49-F238E27FC236}">
                <a16:creationId xmlns:a16="http://schemas.microsoft.com/office/drawing/2014/main" id="{69927C9B-06B7-BB40-A5DE-06942AE471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0929600" cy="12954000"/>
          </a:xfrm>
          <a:prstGeom prst="rect">
            <a:avLst/>
          </a:prstGeom>
        </p:spPr>
      </p:pic>
      <p:sp>
        <p:nvSpPr>
          <p:cNvPr id="4" name="Date Placeholder 3"/>
          <p:cNvSpPr>
            <a:spLocks noGrp="1"/>
          </p:cNvSpPr>
          <p:nvPr>
            <p:ph type="dt" sz="half" idx="10"/>
          </p:nvPr>
        </p:nvSpPr>
        <p:spPr/>
        <p:txBody>
          <a:bodyPr/>
          <a:lstStyle/>
          <a:p>
            <a:r>
              <a:rPr lang="nl-NL"/>
              <a:t>26 augustus 2021</a:t>
            </a:r>
            <a:endParaRPr lang="nl-NL" dirty="0"/>
          </a:p>
        </p:txBody>
      </p:sp>
      <p:sp>
        <p:nvSpPr>
          <p:cNvPr id="6" name="Slide Number Placeholder 5"/>
          <p:cNvSpPr>
            <a:spLocks noGrp="1"/>
          </p:cNvSpPr>
          <p:nvPr>
            <p:ph type="sldNum" sz="quarter" idx="12"/>
          </p:nvPr>
        </p:nvSpPr>
        <p:spPr/>
        <p:txBody>
          <a:bodyPr/>
          <a:lstStyle/>
          <a:p>
            <a:fld id="{58A012CB-14D3-4B29-B9BE-EBD198EAE235}" type="slidenum">
              <a:rPr lang="nl-NL" smtClean="0"/>
              <a:t>‹nr.›</a:t>
            </a:fld>
            <a:endParaRPr lang="nl-NL" dirty="0"/>
          </a:p>
        </p:txBody>
      </p:sp>
      <p:pic>
        <p:nvPicPr>
          <p:cNvPr id="13" name="Logo">
            <a:extLst>
              <a:ext uri="{FF2B5EF4-FFF2-40B4-BE49-F238E27FC236}">
                <a16:creationId xmlns:a16="http://schemas.microsoft.com/office/drawing/2014/main" id="{79F293BA-1623-4A76-8D5B-FD12AA92B2A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09387" y="-1"/>
            <a:ext cx="968400" cy="2408258"/>
          </a:xfrm>
          <a:prstGeom prst="rect">
            <a:avLst/>
          </a:prstGeom>
        </p:spPr>
      </p:pic>
      <p:cxnSp>
        <p:nvCxnSpPr>
          <p:cNvPr id="46" name="Straight Connector 11">
            <a:extLst>
              <a:ext uri="{FF2B5EF4-FFF2-40B4-BE49-F238E27FC236}">
                <a16:creationId xmlns:a16="http://schemas.microsoft.com/office/drawing/2014/main" id="{8B883E43-0EEB-A74B-9E92-E5164F2EF47E}"/>
              </a:ext>
            </a:extLst>
          </p:cNvPr>
          <p:cNvCxnSpPr>
            <a:cxnSpLocks/>
          </p:cNvCxnSpPr>
          <p:nvPr userDrawn="1"/>
        </p:nvCxnSpPr>
        <p:spPr>
          <a:xfrm>
            <a:off x="1351270" y="4034498"/>
            <a:ext cx="9189730" cy="0"/>
          </a:xfrm>
          <a:prstGeom prst="line">
            <a:avLst/>
          </a:prstGeom>
          <a:ln w="38100">
            <a:solidFill>
              <a:srgbClr val="39870C"/>
            </a:solidFill>
          </a:ln>
        </p:spPr>
        <p:style>
          <a:lnRef idx="1">
            <a:schemeClr val="accent1"/>
          </a:lnRef>
          <a:fillRef idx="0">
            <a:schemeClr val="accent1"/>
          </a:fillRef>
          <a:effectRef idx="0">
            <a:schemeClr val="accent1"/>
          </a:effectRef>
          <a:fontRef idx="minor">
            <a:schemeClr val="tx1"/>
          </a:fontRef>
        </p:style>
      </p:cxnSp>
      <p:sp>
        <p:nvSpPr>
          <p:cNvPr id="47" name="Tekstvak 46">
            <a:extLst>
              <a:ext uri="{FF2B5EF4-FFF2-40B4-BE49-F238E27FC236}">
                <a16:creationId xmlns:a16="http://schemas.microsoft.com/office/drawing/2014/main" id="{AC1089E8-7FEB-C944-A0B8-A8F578372B39}"/>
              </a:ext>
            </a:extLst>
          </p:cNvPr>
          <p:cNvSpPr txBox="1"/>
          <p:nvPr userDrawn="1"/>
        </p:nvSpPr>
        <p:spPr>
          <a:xfrm>
            <a:off x="1361758" y="2851164"/>
            <a:ext cx="9179242" cy="902918"/>
          </a:xfrm>
          <a:prstGeom prst="rect">
            <a:avLst/>
          </a:prstGeom>
          <a:noFill/>
        </p:spPr>
        <p:txBody>
          <a:bodyPr wrap="square" rtlCol="0" anchor="b" anchorCtr="0">
            <a:noAutofit/>
          </a:bodyPr>
          <a:lstStyle/>
          <a:p>
            <a:pPr algn="l"/>
            <a:r>
              <a:rPr lang="nl-NL" sz="4800" b="1" dirty="0">
                <a:solidFill>
                  <a:srgbClr val="39870C"/>
                </a:solidFill>
              </a:rPr>
              <a:t>Missie Logius</a:t>
            </a:r>
          </a:p>
        </p:txBody>
      </p:sp>
      <p:sp>
        <p:nvSpPr>
          <p:cNvPr id="48" name="Tekstvak 47">
            <a:extLst>
              <a:ext uri="{FF2B5EF4-FFF2-40B4-BE49-F238E27FC236}">
                <a16:creationId xmlns:a16="http://schemas.microsoft.com/office/drawing/2014/main" id="{C5D8E953-FDC7-9C47-A682-7BB2D7AF7A86}"/>
              </a:ext>
            </a:extLst>
          </p:cNvPr>
          <p:cNvSpPr txBox="1"/>
          <p:nvPr userDrawn="1"/>
        </p:nvSpPr>
        <p:spPr>
          <a:xfrm>
            <a:off x="1348756" y="4464849"/>
            <a:ext cx="9192244" cy="5912487"/>
          </a:xfrm>
          <a:prstGeom prst="rect">
            <a:avLst/>
          </a:prstGeom>
          <a:noFill/>
        </p:spPr>
        <p:txBody>
          <a:bodyPr wrap="square" rtlCol="0">
            <a:noAutofit/>
          </a:bodyPr>
          <a:lstStyle/>
          <a:p>
            <a:pPr algn="l"/>
            <a:r>
              <a:rPr lang="nl-NL" sz="3200" b="0" i="0" u="none" strike="noStrike" kern="1200" dirty="0">
                <a:solidFill>
                  <a:schemeClr val="tx1"/>
                </a:solidFill>
                <a:effectLst/>
                <a:latin typeface="+mn-lt"/>
                <a:ea typeface="+mn-ea"/>
                <a:cs typeface="+mn-cs"/>
              </a:rPr>
              <a:t>Logius gelooft in een overheid die altijd, overal en voor iedereen beschikbaar en toegankelijk is.</a:t>
            </a:r>
          </a:p>
          <a:p>
            <a:pPr algn="l"/>
            <a:endParaRPr lang="nl-NL" sz="3200" b="0" i="0" u="none" strike="noStrike" kern="1200" dirty="0">
              <a:solidFill>
                <a:schemeClr val="tx1"/>
              </a:solidFill>
              <a:effectLst/>
              <a:latin typeface="+mn-lt"/>
              <a:ea typeface="+mn-ea"/>
              <a:cs typeface="+mn-cs"/>
            </a:endParaRPr>
          </a:p>
          <a:p>
            <a:pPr algn="l"/>
            <a:r>
              <a:rPr lang="nl-NL" sz="3200" b="0" i="0" u="none" strike="noStrike" kern="1200" dirty="0">
                <a:solidFill>
                  <a:schemeClr val="tx1"/>
                </a:solidFill>
                <a:effectLst/>
                <a:latin typeface="+mn-lt"/>
                <a:ea typeface="+mn-ea"/>
                <a:cs typeface="+mn-cs"/>
              </a:rPr>
              <a:t>Daarom bieden we publieke organisaties producten en diensten waarmee we er samen voor zorgen dat burgers en bedrijven digitaal zaken kunnen regelen met de overheid. </a:t>
            </a:r>
          </a:p>
          <a:p>
            <a:pPr algn="l"/>
            <a:endParaRPr lang="nl-NL" sz="3200" b="0" i="0" u="none" strike="noStrike" kern="1200" dirty="0">
              <a:solidFill>
                <a:schemeClr val="tx1"/>
              </a:solidFill>
              <a:effectLst/>
              <a:latin typeface="+mn-lt"/>
              <a:ea typeface="+mn-ea"/>
              <a:cs typeface="+mn-cs"/>
            </a:endParaRPr>
          </a:p>
          <a:p>
            <a:pPr algn="l"/>
            <a:r>
              <a:rPr lang="nl-NL" sz="3200" b="0" i="0" u="none" strike="noStrike" kern="1200" dirty="0">
                <a:solidFill>
                  <a:schemeClr val="tx1"/>
                </a:solidFill>
                <a:effectLst/>
                <a:latin typeface="+mn-lt"/>
                <a:ea typeface="+mn-ea"/>
                <a:cs typeface="+mn-cs"/>
              </a:rPr>
              <a:t>Dat doen we betrouwbaar, vakkundig </a:t>
            </a:r>
          </a:p>
          <a:p>
            <a:pPr algn="l"/>
            <a:r>
              <a:rPr lang="nl-NL" sz="3200" b="0" i="0" u="none" strike="noStrike" kern="1200" dirty="0">
                <a:solidFill>
                  <a:schemeClr val="tx1"/>
                </a:solidFill>
                <a:effectLst/>
                <a:latin typeface="+mn-lt"/>
                <a:ea typeface="+mn-ea"/>
                <a:cs typeface="+mn-cs"/>
              </a:rPr>
              <a:t>en in eenvoud.</a:t>
            </a:r>
            <a:endParaRPr lang="nl-NL" sz="3200" dirty="0"/>
          </a:p>
        </p:txBody>
      </p:sp>
      <p:sp>
        <p:nvSpPr>
          <p:cNvPr id="49" name="Tekstvak 48">
            <a:extLst>
              <a:ext uri="{FF2B5EF4-FFF2-40B4-BE49-F238E27FC236}">
                <a16:creationId xmlns:a16="http://schemas.microsoft.com/office/drawing/2014/main" id="{A1A3BD5F-40EB-1F42-9BE9-EEA10317D70A}"/>
              </a:ext>
            </a:extLst>
          </p:cNvPr>
          <p:cNvSpPr txBox="1"/>
          <p:nvPr userDrawn="1"/>
        </p:nvSpPr>
        <p:spPr>
          <a:xfrm>
            <a:off x="14385649" y="5202110"/>
            <a:ext cx="5561013" cy="1271369"/>
          </a:xfrm>
          <a:prstGeom prst="rect">
            <a:avLst/>
          </a:prstGeom>
          <a:noFill/>
        </p:spPr>
        <p:txBody>
          <a:bodyPr wrap="square" rtlCol="0" anchor="ctr">
            <a:noAutofit/>
          </a:bodyPr>
          <a:lstStyle/>
          <a:p>
            <a:pPr algn="l"/>
            <a:r>
              <a:rPr lang="nl-NL" sz="3200" b="1" kern="1200" dirty="0">
                <a:solidFill>
                  <a:srgbClr val="39870C"/>
                </a:solidFill>
                <a:effectLst/>
                <a:latin typeface="+mn-lt"/>
                <a:ea typeface="+mn-ea"/>
                <a:cs typeface="+mn-cs"/>
              </a:rPr>
              <a:t>In eenvoud</a:t>
            </a:r>
            <a:endParaRPr lang="nl-NL" sz="3200" kern="1200" dirty="0">
              <a:solidFill>
                <a:srgbClr val="39870C"/>
              </a:solidFill>
              <a:effectLst/>
              <a:latin typeface="+mn-lt"/>
              <a:ea typeface="+mn-ea"/>
              <a:cs typeface="+mn-cs"/>
            </a:endParaRPr>
          </a:p>
        </p:txBody>
      </p:sp>
      <p:sp>
        <p:nvSpPr>
          <p:cNvPr id="50" name="Tekstvak 49">
            <a:extLst>
              <a:ext uri="{FF2B5EF4-FFF2-40B4-BE49-F238E27FC236}">
                <a16:creationId xmlns:a16="http://schemas.microsoft.com/office/drawing/2014/main" id="{A5BC0D37-1CD2-F04E-B9A6-D9E0C58DF419}"/>
              </a:ext>
            </a:extLst>
          </p:cNvPr>
          <p:cNvSpPr txBox="1"/>
          <p:nvPr userDrawn="1"/>
        </p:nvSpPr>
        <p:spPr>
          <a:xfrm>
            <a:off x="14385649" y="7217121"/>
            <a:ext cx="5561013" cy="1271369"/>
          </a:xfrm>
          <a:prstGeom prst="rect">
            <a:avLst/>
          </a:prstGeom>
          <a:noFill/>
        </p:spPr>
        <p:txBody>
          <a:bodyPr wrap="square" rtlCol="0" anchor="ctr">
            <a:noAutofit/>
          </a:bodyPr>
          <a:lstStyle/>
          <a:p>
            <a:pPr algn="l"/>
            <a:r>
              <a:rPr lang="nl-NL" sz="3200" b="1" kern="1200" dirty="0">
                <a:solidFill>
                  <a:srgbClr val="39870C"/>
                </a:solidFill>
                <a:effectLst/>
                <a:latin typeface="+mn-lt"/>
                <a:ea typeface="+mn-ea"/>
                <a:cs typeface="+mn-cs"/>
              </a:rPr>
              <a:t>Betrouwbaar</a:t>
            </a:r>
            <a:endParaRPr lang="nl-NL" sz="3200" kern="1200" dirty="0">
              <a:solidFill>
                <a:srgbClr val="39870C"/>
              </a:solidFill>
              <a:effectLst/>
              <a:latin typeface="+mn-lt"/>
              <a:ea typeface="+mn-ea"/>
              <a:cs typeface="+mn-cs"/>
            </a:endParaRPr>
          </a:p>
        </p:txBody>
      </p:sp>
      <p:sp>
        <p:nvSpPr>
          <p:cNvPr id="51" name="Tekstvak 50">
            <a:extLst>
              <a:ext uri="{FF2B5EF4-FFF2-40B4-BE49-F238E27FC236}">
                <a16:creationId xmlns:a16="http://schemas.microsoft.com/office/drawing/2014/main" id="{C921AE7F-471D-024C-814F-1376CCC74010}"/>
              </a:ext>
            </a:extLst>
          </p:cNvPr>
          <p:cNvSpPr txBox="1"/>
          <p:nvPr userDrawn="1"/>
        </p:nvSpPr>
        <p:spPr>
          <a:xfrm>
            <a:off x="14385648" y="9212569"/>
            <a:ext cx="5561013" cy="1271369"/>
          </a:xfrm>
          <a:prstGeom prst="rect">
            <a:avLst/>
          </a:prstGeom>
          <a:noFill/>
        </p:spPr>
        <p:txBody>
          <a:bodyPr wrap="square" rtlCol="0" anchor="ctr">
            <a:noAutofit/>
          </a:bodyPr>
          <a:lstStyle/>
          <a:p>
            <a:pPr algn="l"/>
            <a:r>
              <a:rPr lang="nl-NL" sz="3200" b="1" kern="1200" dirty="0">
                <a:solidFill>
                  <a:srgbClr val="39870C"/>
                </a:solidFill>
                <a:effectLst/>
                <a:latin typeface="+mn-lt"/>
                <a:ea typeface="+mn-ea"/>
                <a:cs typeface="+mn-cs"/>
              </a:rPr>
              <a:t>Vakkundig</a:t>
            </a:r>
            <a:endParaRPr lang="nl-NL" sz="3200" kern="1200" dirty="0">
              <a:solidFill>
                <a:srgbClr val="39870C"/>
              </a:solidFill>
              <a:effectLst/>
              <a:latin typeface="+mn-lt"/>
              <a:ea typeface="+mn-ea"/>
              <a:cs typeface="+mn-cs"/>
            </a:endParaRPr>
          </a:p>
        </p:txBody>
      </p:sp>
      <p:pic>
        <p:nvPicPr>
          <p:cNvPr id="52" name="Afbeelding 51">
            <a:extLst>
              <a:ext uri="{FF2B5EF4-FFF2-40B4-BE49-F238E27FC236}">
                <a16:creationId xmlns:a16="http://schemas.microsoft.com/office/drawing/2014/main" id="{D4E32D6A-0759-CF45-902E-74D38F33882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944486" y="4619078"/>
            <a:ext cx="4846823" cy="7604674"/>
          </a:xfrm>
          <a:prstGeom prst="rect">
            <a:avLst/>
          </a:prstGeom>
        </p:spPr>
      </p:pic>
      <p:pic>
        <p:nvPicPr>
          <p:cNvPr id="2" name="Picture 1">
            <a:extLst>
              <a:ext uri="{FF2B5EF4-FFF2-40B4-BE49-F238E27FC236}">
                <a16:creationId xmlns:a16="http://schemas.microsoft.com/office/drawing/2014/main" id="{B2EDB043-FCEF-6824-BEBD-F60561A196A7}"/>
              </a:ext>
            </a:extLst>
          </p:cNvPr>
          <p:cNvPicPr>
            <a:picLocks noChangeAspect="1"/>
          </p:cNvPicPr>
          <p:nvPr userDrawn="1"/>
        </p:nvPicPr>
        <p:blipFill>
          <a:blip r:embed="rId6"/>
          <a:stretch>
            <a:fillRect/>
          </a:stretch>
        </p:blipFill>
        <p:spPr>
          <a:xfrm>
            <a:off x="12659591" y="5154385"/>
            <a:ext cx="1323643" cy="1323643"/>
          </a:xfrm>
          <a:prstGeom prst="rect">
            <a:avLst/>
          </a:prstGeom>
        </p:spPr>
      </p:pic>
      <p:pic>
        <p:nvPicPr>
          <p:cNvPr id="3" name="Picture 2">
            <a:extLst>
              <a:ext uri="{FF2B5EF4-FFF2-40B4-BE49-F238E27FC236}">
                <a16:creationId xmlns:a16="http://schemas.microsoft.com/office/drawing/2014/main" id="{406B9F76-6D8F-C32F-0975-1B3A3C0E789F}"/>
              </a:ext>
            </a:extLst>
          </p:cNvPr>
          <p:cNvPicPr>
            <a:picLocks noChangeAspect="1"/>
          </p:cNvPicPr>
          <p:nvPr userDrawn="1"/>
        </p:nvPicPr>
        <p:blipFill>
          <a:blip r:embed="rId7"/>
          <a:stretch>
            <a:fillRect/>
          </a:stretch>
        </p:blipFill>
        <p:spPr>
          <a:xfrm>
            <a:off x="12677787" y="7183043"/>
            <a:ext cx="1305447" cy="1305447"/>
          </a:xfrm>
          <a:prstGeom prst="rect">
            <a:avLst/>
          </a:prstGeom>
        </p:spPr>
      </p:pic>
      <p:pic>
        <p:nvPicPr>
          <p:cNvPr id="7" name="Picture 6">
            <a:extLst>
              <a:ext uri="{FF2B5EF4-FFF2-40B4-BE49-F238E27FC236}">
                <a16:creationId xmlns:a16="http://schemas.microsoft.com/office/drawing/2014/main" id="{72D3E277-0C5C-C3F8-F08F-DCB251CD4A54}"/>
              </a:ext>
            </a:extLst>
          </p:cNvPr>
          <p:cNvPicPr>
            <a:picLocks noChangeAspect="1"/>
          </p:cNvPicPr>
          <p:nvPr userDrawn="1"/>
        </p:nvPicPr>
        <p:blipFill>
          <a:blip r:embed="rId8"/>
          <a:stretch>
            <a:fillRect/>
          </a:stretch>
        </p:blipFill>
        <p:spPr>
          <a:xfrm>
            <a:off x="12677787" y="9195530"/>
            <a:ext cx="1305446" cy="1305446"/>
          </a:xfrm>
          <a:prstGeom prst="rect">
            <a:avLst/>
          </a:prstGeom>
        </p:spPr>
      </p:pic>
    </p:spTree>
    <p:extLst>
      <p:ext uri="{BB962C8B-B14F-4D97-AF65-F5344CB8AC3E}">
        <p14:creationId xmlns:p14="http://schemas.microsoft.com/office/powerpoint/2010/main" val="28122378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7 (Missie) Algemeen Tussenblad met tekst">
    <p:bg>
      <p:bgPr>
        <a:solidFill>
          <a:schemeClr val="accent1"/>
        </a:solidFill>
        <a:effectLst/>
      </p:bgPr>
    </p:bg>
    <p:spTree>
      <p:nvGrpSpPr>
        <p:cNvPr id="1" name=""/>
        <p:cNvGrpSpPr/>
        <p:nvPr/>
      </p:nvGrpSpPr>
      <p:grpSpPr>
        <a:xfrm>
          <a:off x="0" y="0"/>
          <a:ext cx="0" cy="0"/>
          <a:chOff x="0" y="0"/>
          <a:chExt cx="0" cy="0"/>
        </a:xfrm>
      </p:grpSpPr>
      <p:pic>
        <p:nvPicPr>
          <p:cNvPr id="4" name="Logo">
            <a:extLst>
              <a:ext uri="{FF2B5EF4-FFF2-40B4-BE49-F238E27FC236}">
                <a16:creationId xmlns:a16="http://schemas.microsoft.com/office/drawing/2014/main" id="{93B22A8E-625A-4CDE-93A6-D2D7A82C93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sp>
        <p:nvSpPr>
          <p:cNvPr id="9" name="Rectangle 7">
            <a:extLst>
              <a:ext uri="{FF2B5EF4-FFF2-40B4-BE49-F238E27FC236}">
                <a16:creationId xmlns:a16="http://schemas.microsoft.com/office/drawing/2014/main" id="{CCA25A83-7E2E-7E4C-8965-15491CA0FB20}"/>
              </a:ext>
            </a:extLst>
          </p:cNvPr>
          <p:cNvSpPr/>
          <p:nvPr userDrawn="1"/>
        </p:nvSpPr>
        <p:spPr>
          <a:xfrm>
            <a:off x="11718387" y="11264400"/>
            <a:ext cx="950400" cy="24516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1" name="Ovaal 10">
            <a:extLst>
              <a:ext uri="{FF2B5EF4-FFF2-40B4-BE49-F238E27FC236}">
                <a16:creationId xmlns:a16="http://schemas.microsoft.com/office/drawing/2014/main" id="{40778D8B-1CAB-2D48-83D0-E823B7F9BB60}"/>
              </a:ext>
            </a:extLst>
          </p:cNvPr>
          <p:cNvSpPr/>
          <p:nvPr userDrawn="1"/>
        </p:nvSpPr>
        <p:spPr>
          <a:xfrm>
            <a:off x="11718387" y="10803599"/>
            <a:ext cx="950400" cy="950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ekstvak 42">
            <a:extLst>
              <a:ext uri="{FF2B5EF4-FFF2-40B4-BE49-F238E27FC236}">
                <a16:creationId xmlns:a16="http://schemas.microsoft.com/office/drawing/2014/main" id="{8A9285C1-F543-4146-A709-25BCAD8A48CC}"/>
              </a:ext>
            </a:extLst>
          </p:cNvPr>
          <p:cNvSpPr txBox="1"/>
          <p:nvPr userDrawn="1"/>
        </p:nvSpPr>
        <p:spPr>
          <a:xfrm>
            <a:off x="5231053" y="4035285"/>
            <a:ext cx="13925068" cy="3995425"/>
          </a:xfrm>
          <a:prstGeom prst="rect">
            <a:avLst/>
          </a:prstGeom>
          <a:noFill/>
        </p:spPr>
        <p:txBody>
          <a:bodyPr wrap="square" rtlCol="0" anchor="ctr">
            <a:noAutofit/>
          </a:bodyPr>
          <a:lstStyle/>
          <a:p>
            <a:pPr algn="ctr"/>
            <a:r>
              <a:rPr lang="nl-NL" sz="3200" b="0" i="0" u="none" strike="noStrike" kern="1200" dirty="0">
                <a:solidFill>
                  <a:schemeClr val="bg1"/>
                </a:solidFill>
                <a:effectLst/>
                <a:latin typeface="+mn-lt"/>
                <a:ea typeface="+mn-ea"/>
                <a:cs typeface="+mn-cs"/>
              </a:rPr>
              <a:t>Logius gelooft in een overheid</a:t>
            </a:r>
          </a:p>
          <a:p>
            <a:pPr algn="ctr"/>
            <a:r>
              <a:rPr lang="nl-NL" sz="3200" b="0" i="0" u="none" strike="noStrike" kern="1200" dirty="0">
                <a:solidFill>
                  <a:schemeClr val="bg1"/>
                </a:solidFill>
                <a:effectLst/>
                <a:latin typeface="+mn-lt"/>
                <a:ea typeface="+mn-ea"/>
                <a:cs typeface="+mn-cs"/>
              </a:rPr>
              <a:t>die altijd, overal en voor iedereen beschikbaar en toegankelijk is.</a:t>
            </a:r>
          </a:p>
          <a:p>
            <a:pPr algn="ctr"/>
            <a:endParaRPr lang="nl-NL" sz="3200" b="0" i="0" u="none" strike="noStrike" kern="1200" dirty="0">
              <a:solidFill>
                <a:schemeClr val="bg1"/>
              </a:solidFill>
              <a:effectLst/>
              <a:latin typeface="+mn-lt"/>
              <a:ea typeface="+mn-ea"/>
              <a:cs typeface="+mn-cs"/>
            </a:endParaRPr>
          </a:p>
          <a:p>
            <a:pPr algn="ctr"/>
            <a:r>
              <a:rPr lang="nl-NL" sz="3200" b="0" i="0" u="none" strike="noStrike" kern="1200" dirty="0">
                <a:solidFill>
                  <a:schemeClr val="bg1"/>
                </a:solidFill>
                <a:effectLst/>
                <a:latin typeface="+mn-lt"/>
                <a:ea typeface="+mn-ea"/>
                <a:cs typeface="+mn-cs"/>
              </a:rPr>
              <a:t>Daarom bieden we publieke organisaties producten en diensten waarmee we er samen voor zorgen dat burgers en bedrijven digitaal zaken kunnen regelen met de overheid. </a:t>
            </a:r>
          </a:p>
          <a:p>
            <a:pPr algn="ctr"/>
            <a:endParaRPr lang="nl-NL" sz="3200" b="0" i="0" u="none" strike="noStrike" kern="1200" dirty="0">
              <a:solidFill>
                <a:schemeClr val="bg1"/>
              </a:solidFill>
              <a:effectLst/>
              <a:latin typeface="+mn-lt"/>
              <a:ea typeface="+mn-ea"/>
              <a:cs typeface="+mn-cs"/>
            </a:endParaRPr>
          </a:p>
          <a:p>
            <a:pPr algn="ctr"/>
            <a:r>
              <a:rPr lang="nl-NL" sz="3200" b="0" i="0" u="none" strike="noStrike" kern="1200" dirty="0">
                <a:solidFill>
                  <a:schemeClr val="bg1"/>
                </a:solidFill>
                <a:effectLst/>
                <a:latin typeface="+mn-lt"/>
                <a:ea typeface="+mn-ea"/>
                <a:cs typeface="+mn-cs"/>
              </a:rPr>
              <a:t>Dat doen we betrouwbaar, vakkundig en in eenvoud.</a:t>
            </a:r>
            <a:endParaRPr lang="nl-NL" sz="3200" dirty="0">
              <a:solidFill>
                <a:schemeClr val="bg1"/>
              </a:solidFill>
            </a:endParaRPr>
          </a:p>
        </p:txBody>
      </p:sp>
    </p:spTree>
    <p:extLst>
      <p:ext uri="{BB962C8B-B14F-4D97-AF65-F5344CB8AC3E}">
        <p14:creationId xmlns:p14="http://schemas.microsoft.com/office/powerpoint/2010/main" val="27194448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8 Missie Logius met illustrati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nl-NL"/>
              <a:t>26 augustus 2021</a:t>
            </a:r>
            <a:endParaRPr lang="nl-NL" dirty="0"/>
          </a:p>
        </p:txBody>
      </p:sp>
      <p:sp>
        <p:nvSpPr>
          <p:cNvPr id="6" name="Slide Number Placeholder 5"/>
          <p:cNvSpPr>
            <a:spLocks noGrp="1"/>
          </p:cNvSpPr>
          <p:nvPr>
            <p:ph type="sldNum" sz="quarter" idx="12"/>
          </p:nvPr>
        </p:nvSpPr>
        <p:spPr/>
        <p:txBody>
          <a:bodyPr/>
          <a:lstStyle/>
          <a:p>
            <a:fld id="{58A012CB-14D3-4B29-B9BE-EBD198EAE235}" type="slidenum">
              <a:rPr lang="nl-NL" smtClean="0"/>
              <a:t>‹nr.›</a:t>
            </a:fld>
            <a:endParaRPr lang="nl-NL" dirty="0"/>
          </a:p>
        </p:txBody>
      </p:sp>
      <p:pic>
        <p:nvPicPr>
          <p:cNvPr id="13" name="Logo">
            <a:extLst>
              <a:ext uri="{FF2B5EF4-FFF2-40B4-BE49-F238E27FC236}">
                <a16:creationId xmlns:a16="http://schemas.microsoft.com/office/drawing/2014/main" id="{79F293BA-1623-4A76-8D5B-FD12AA92B2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cxnSp>
        <p:nvCxnSpPr>
          <p:cNvPr id="9" name="Straight Connector 8">
            <a:extLst>
              <a:ext uri="{FF2B5EF4-FFF2-40B4-BE49-F238E27FC236}">
                <a16:creationId xmlns:a16="http://schemas.microsoft.com/office/drawing/2014/main" id="{31EF27C3-F59F-43D6-AAAF-8DA7D3A4CA7E}"/>
              </a:ext>
            </a:extLst>
          </p:cNvPr>
          <p:cNvCxnSpPr>
            <a:cxnSpLocks/>
          </p:cNvCxnSpPr>
          <p:nvPr userDrawn="1"/>
        </p:nvCxnSpPr>
        <p:spPr>
          <a:xfrm>
            <a:off x="1348756" y="3295650"/>
            <a:ext cx="2168966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Tekstvak 17">
            <a:extLst>
              <a:ext uri="{FF2B5EF4-FFF2-40B4-BE49-F238E27FC236}">
                <a16:creationId xmlns:a16="http://schemas.microsoft.com/office/drawing/2014/main" id="{4FE154AE-9169-B644-B559-601C2BB32DFF}"/>
              </a:ext>
            </a:extLst>
          </p:cNvPr>
          <p:cNvSpPr txBox="1"/>
          <p:nvPr userDrawn="1"/>
        </p:nvSpPr>
        <p:spPr>
          <a:xfrm>
            <a:off x="1348754" y="2113380"/>
            <a:ext cx="21689663" cy="902918"/>
          </a:xfrm>
          <a:prstGeom prst="rect">
            <a:avLst/>
          </a:prstGeom>
          <a:noFill/>
        </p:spPr>
        <p:txBody>
          <a:bodyPr wrap="square" rtlCol="0" anchor="b" anchorCtr="0">
            <a:noAutofit/>
          </a:bodyPr>
          <a:lstStyle/>
          <a:p>
            <a:pPr algn="l"/>
            <a:r>
              <a:rPr lang="nl-NL" sz="4800" b="1" dirty="0">
                <a:solidFill>
                  <a:srgbClr val="39870C"/>
                </a:solidFill>
              </a:rPr>
              <a:t>De missie van Logius</a:t>
            </a:r>
          </a:p>
        </p:txBody>
      </p:sp>
      <p:sp>
        <p:nvSpPr>
          <p:cNvPr id="43" name="Tekstvak 42">
            <a:extLst>
              <a:ext uri="{FF2B5EF4-FFF2-40B4-BE49-F238E27FC236}">
                <a16:creationId xmlns:a16="http://schemas.microsoft.com/office/drawing/2014/main" id="{54F08398-8449-0441-B57F-11DCB6022664}"/>
              </a:ext>
            </a:extLst>
          </p:cNvPr>
          <p:cNvSpPr txBox="1"/>
          <p:nvPr userDrawn="1"/>
        </p:nvSpPr>
        <p:spPr>
          <a:xfrm>
            <a:off x="1348756" y="3726000"/>
            <a:ext cx="7667228" cy="7703894"/>
          </a:xfrm>
          <a:prstGeom prst="rect">
            <a:avLst/>
          </a:prstGeom>
          <a:noFill/>
        </p:spPr>
        <p:txBody>
          <a:bodyPr wrap="square" rtlCol="0" anchor="ctr">
            <a:noAutofit/>
          </a:bodyPr>
          <a:lstStyle/>
          <a:p>
            <a:pPr algn="l"/>
            <a:r>
              <a:rPr lang="nl-NL" sz="3200" b="0" i="0" u="none" strike="noStrike" kern="1200" dirty="0">
                <a:solidFill>
                  <a:schemeClr val="tx1"/>
                </a:solidFill>
                <a:effectLst/>
                <a:latin typeface="+mn-lt"/>
                <a:ea typeface="+mn-ea"/>
                <a:cs typeface="+mn-cs"/>
              </a:rPr>
              <a:t>Logius gelooft in een overheid</a:t>
            </a:r>
          </a:p>
          <a:p>
            <a:pPr algn="l"/>
            <a:r>
              <a:rPr lang="nl-NL" sz="3200" b="0" i="0" u="none" strike="noStrike" kern="1200" dirty="0">
                <a:solidFill>
                  <a:schemeClr val="tx1"/>
                </a:solidFill>
                <a:effectLst/>
                <a:latin typeface="+mn-lt"/>
                <a:ea typeface="+mn-ea"/>
                <a:cs typeface="+mn-cs"/>
              </a:rPr>
              <a:t>die altijd, overal en voor iedereen beschikbaar en toegankelijk is.</a:t>
            </a:r>
          </a:p>
          <a:p>
            <a:pPr algn="l"/>
            <a:endParaRPr lang="nl-NL" sz="3200" b="0" i="0" u="none" strike="noStrike" kern="1200" dirty="0">
              <a:solidFill>
                <a:schemeClr val="tx1"/>
              </a:solidFill>
              <a:effectLst/>
              <a:latin typeface="+mn-lt"/>
              <a:ea typeface="+mn-ea"/>
              <a:cs typeface="+mn-cs"/>
            </a:endParaRPr>
          </a:p>
          <a:p>
            <a:pPr algn="l"/>
            <a:r>
              <a:rPr lang="nl-NL" sz="3200" b="0" i="0" u="none" strike="noStrike" kern="1200" dirty="0">
                <a:solidFill>
                  <a:schemeClr val="tx1"/>
                </a:solidFill>
                <a:effectLst/>
                <a:latin typeface="+mn-lt"/>
                <a:ea typeface="+mn-ea"/>
                <a:cs typeface="+mn-cs"/>
              </a:rPr>
              <a:t>Daarom bieden we publieke organisaties producten en diensten waarmee we er samen voor zorgen dat burgers en bedrijven digitaal zaken kunnen regelen met de overheid. </a:t>
            </a:r>
          </a:p>
          <a:p>
            <a:pPr algn="l"/>
            <a:endParaRPr lang="nl-NL" sz="3200" b="0" i="0" u="none" strike="noStrike" kern="1200" dirty="0">
              <a:solidFill>
                <a:schemeClr val="tx1"/>
              </a:solidFill>
              <a:effectLst/>
              <a:latin typeface="+mn-lt"/>
              <a:ea typeface="+mn-ea"/>
              <a:cs typeface="+mn-cs"/>
            </a:endParaRPr>
          </a:p>
          <a:p>
            <a:pPr algn="l"/>
            <a:r>
              <a:rPr lang="nl-NL" sz="3200" b="0" i="0" u="none" strike="noStrike" kern="1200" dirty="0">
                <a:solidFill>
                  <a:schemeClr val="tx1"/>
                </a:solidFill>
                <a:effectLst/>
                <a:latin typeface="+mn-lt"/>
                <a:ea typeface="+mn-ea"/>
                <a:cs typeface="+mn-cs"/>
              </a:rPr>
              <a:t>Dat doen we betrouwbaar, vakkundig en in eenvoud.</a:t>
            </a:r>
            <a:endParaRPr lang="nl-NL" sz="3200" dirty="0">
              <a:solidFill>
                <a:schemeClr val="tx1"/>
              </a:solidFill>
            </a:endParaRPr>
          </a:p>
        </p:txBody>
      </p:sp>
      <p:pic>
        <p:nvPicPr>
          <p:cNvPr id="3" name="Afbeelding 2" descr="Afbeelding met tekst&#10;&#10;Automatisch gegenereerde beschrijving">
            <a:extLst>
              <a:ext uri="{FF2B5EF4-FFF2-40B4-BE49-F238E27FC236}">
                <a16:creationId xmlns:a16="http://schemas.microsoft.com/office/drawing/2014/main" id="{6D29154E-0585-2947-AF34-73A73B19A42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235441" y="4014746"/>
            <a:ext cx="13954862" cy="7554286"/>
          </a:xfrm>
          <a:prstGeom prst="rect">
            <a:avLst/>
          </a:prstGeom>
        </p:spPr>
      </p:pic>
    </p:spTree>
    <p:extLst>
      <p:ext uri="{BB962C8B-B14F-4D97-AF65-F5344CB8AC3E}">
        <p14:creationId xmlns:p14="http://schemas.microsoft.com/office/powerpoint/2010/main" val="29384141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9 (Centrale Boodschap) - Algemeen Tussenblad met tekst">
    <p:bg>
      <p:bgPr>
        <a:solidFill>
          <a:schemeClr val="accent1"/>
        </a:solidFill>
        <a:effectLst/>
      </p:bgPr>
    </p:bg>
    <p:spTree>
      <p:nvGrpSpPr>
        <p:cNvPr id="1" name=""/>
        <p:cNvGrpSpPr/>
        <p:nvPr/>
      </p:nvGrpSpPr>
      <p:grpSpPr>
        <a:xfrm>
          <a:off x="0" y="0"/>
          <a:ext cx="0" cy="0"/>
          <a:chOff x="0" y="0"/>
          <a:chExt cx="0" cy="0"/>
        </a:xfrm>
      </p:grpSpPr>
      <p:pic>
        <p:nvPicPr>
          <p:cNvPr id="4" name="Logo">
            <a:extLst>
              <a:ext uri="{FF2B5EF4-FFF2-40B4-BE49-F238E27FC236}">
                <a16:creationId xmlns:a16="http://schemas.microsoft.com/office/drawing/2014/main" id="{93B22A8E-625A-4CDE-93A6-D2D7A82C93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sp>
        <p:nvSpPr>
          <p:cNvPr id="9" name="Rectangle 7">
            <a:extLst>
              <a:ext uri="{FF2B5EF4-FFF2-40B4-BE49-F238E27FC236}">
                <a16:creationId xmlns:a16="http://schemas.microsoft.com/office/drawing/2014/main" id="{CCA25A83-7E2E-7E4C-8965-15491CA0FB20}"/>
              </a:ext>
            </a:extLst>
          </p:cNvPr>
          <p:cNvSpPr/>
          <p:nvPr userDrawn="1"/>
        </p:nvSpPr>
        <p:spPr>
          <a:xfrm>
            <a:off x="11718387" y="11264400"/>
            <a:ext cx="950400" cy="24516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1" name="Ovaal 10">
            <a:extLst>
              <a:ext uri="{FF2B5EF4-FFF2-40B4-BE49-F238E27FC236}">
                <a16:creationId xmlns:a16="http://schemas.microsoft.com/office/drawing/2014/main" id="{40778D8B-1CAB-2D48-83D0-E823B7F9BB60}"/>
              </a:ext>
            </a:extLst>
          </p:cNvPr>
          <p:cNvSpPr/>
          <p:nvPr userDrawn="1"/>
        </p:nvSpPr>
        <p:spPr>
          <a:xfrm>
            <a:off x="11718387" y="10803599"/>
            <a:ext cx="950400" cy="950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kstvak 42">
            <a:extLst>
              <a:ext uri="{FF2B5EF4-FFF2-40B4-BE49-F238E27FC236}">
                <a16:creationId xmlns:a16="http://schemas.microsoft.com/office/drawing/2014/main" id="{91E5C927-1049-A140-86D5-817192C12723}"/>
              </a:ext>
            </a:extLst>
          </p:cNvPr>
          <p:cNvSpPr txBox="1"/>
          <p:nvPr userDrawn="1"/>
        </p:nvSpPr>
        <p:spPr>
          <a:xfrm>
            <a:off x="5231053" y="4035285"/>
            <a:ext cx="13925068" cy="3995425"/>
          </a:xfrm>
          <a:prstGeom prst="rect">
            <a:avLst/>
          </a:prstGeom>
          <a:noFill/>
        </p:spPr>
        <p:txBody>
          <a:bodyPr wrap="square" rtlCol="0" anchor="ctr">
            <a:noAutofit/>
          </a:bodyPr>
          <a:lstStyle/>
          <a:p>
            <a:pPr algn="ctr"/>
            <a:r>
              <a:rPr lang="nl-NL" sz="3200" b="0" i="0" u="none" strike="noStrike" kern="1200" dirty="0">
                <a:solidFill>
                  <a:schemeClr val="bg1"/>
                </a:solidFill>
                <a:effectLst/>
                <a:latin typeface="+mn-lt"/>
                <a:ea typeface="+mn-ea"/>
                <a:cs typeface="+mn-cs"/>
              </a:rPr>
              <a:t>Samen zorgen we voor een digitale overheid </a:t>
            </a:r>
          </a:p>
          <a:p>
            <a:pPr algn="ctr"/>
            <a:r>
              <a:rPr lang="nl-NL" sz="3200" b="0" i="0" u="none" strike="noStrike" kern="1200" dirty="0">
                <a:solidFill>
                  <a:schemeClr val="bg1"/>
                </a:solidFill>
                <a:effectLst/>
                <a:latin typeface="+mn-lt"/>
                <a:ea typeface="+mn-ea"/>
                <a:cs typeface="+mn-cs"/>
              </a:rPr>
              <a:t>die werkt voor iedereen. </a:t>
            </a:r>
            <a:endParaRPr lang="nl-NL" sz="3200" dirty="0">
              <a:solidFill>
                <a:schemeClr val="bg1"/>
              </a:solidFill>
            </a:endParaRPr>
          </a:p>
        </p:txBody>
      </p:sp>
    </p:spTree>
    <p:extLst>
      <p:ext uri="{BB962C8B-B14F-4D97-AF65-F5344CB8AC3E}">
        <p14:creationId xmlns:p14="http://schemas.microsoft.com/office/powerpoint/2010/main" val="4031502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3 Algemeen pijl links gro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3E79D06-311A-43E8-9993-E38058BC57F1}"/>
              </a:ext>
            </a:extLst>
          </p:cNvPr>
          <p:cNvSpPr/>
          <p:nvPr userDrawn="1"/>
        </p:nvSpPr>
        <p:spPr>
          <a:xfrm>
            <a:off x="0" y="0"/>
            <a:ext cx="12193587" cy="13716000"/>
          </a:xfrm>
          <a:prstGeom prst="rect">
            <a:avLst/>
          </a:prstGeom>
          <a:solidFill>
            <a:srgbClr val="398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6" name="Graphic 5">
            <a:extLst>
              <a:ext uri="{FF2B5EF4-FFF2-40B4-BE49-F238E27FC236}">
                <a16:creationId xmlns:a16="http://schemas.microsoft.com/office/drawing/2014/main" id="{7DE29D8C-AB77-490C-84FE-4060D5F0D91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97011" y="3352801"/>
            <a:ext cx="8458304" cy="7029450"/>
          </a:xfrm>
          <a:prstGeom prst="rect">
            <a:avLst/>
          </a:prstGeom>
        </p:spPr>
      </p:pic>
      <p:pic>
        <p:nvPicPr>
          <p:cNvPr id="7" name="Logo">
            <a:extLst>
              <a:ext uri="{FF2B5EF4-FFF2-40B4-BE49-F238E27FC236}">
                <a16:creationId xmlns:a16="http://schemas.microsoft.com/office/drawing/2014/main" id="{07AAA810-4A77-0947-8D02-142622F7416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09387" y="-1"/>
            <a:ext cx="968400" cy="2408258"/>
          </a:xfrm>
          <a:prstGeom prst="rect">
            <a:avLst/>
          </a:prstGeom>
        </p:spPr>
      </p:pic>
      <p:sp>
        <p:nvSpPr>
          <p:cNvPr id="11" name="Date Placeholder 4">
            <a:extLst>
              <a:ext uri="{FF2B5EF4-FFF2-40B4-BE49-F238E27FC236}">
                <a16:creationId xmlns:a16="http://schemas.microsoft.com/office/drawing/2014/main" id="{F68BA68E-4D57-024A-9AFC-8381BC73AD16}"/>
              </a:ext>
            </a:extLst>
          </p:cNvPr>
          <p:cNvSpPr>
            <a:spLocks noGrp="1"/>
          </p:cNvSpPr>
          <p:nvPr>
            <p:ph type="dt" sz="half" idx="10"/>
          </p:nvPr>
        </p:nvSpPr>
        <p:spPr>
          <a:xfrm>
            <a:off x="17166155" y="12781172"/>
            <a:ext cx="5007129" cy="730250"/>
          </a:xfrm>
        </p:spPr>
        <p:txBody>
          <a:bodyPr/>
          <a:lstStyle/>
          <a:p>
            <a:r>
              <a:rPr lang="nl-NL"/>
              <a:t>26 augustus 2021</a:t>
            </a:r>
            <a:endParaRPr lang="nl-NL" dirty="0"/>
          </a:p>
        </p:txBody>
      </p:sp>
      <p:sp>
        <p:nvSpPr>
          <p:cNvPr id="12" name="Slide Number Placeholder 6">
            <a:extLst>
              <a:ext uri="{FF2B5EF4-FFF2-40B4-BE49-F238E27FC236}">
                <a16:creationId xmlns:a16="http://schemas.microsoft.com/office/drawing/2014/main" id="{2065620C-CD7B-504F-8F3D-6056BC96F1DE}"/>
              </a:ext>
            </a:extLst>
          </p:cNvPr>
          <p:cNvSpPr>
            <a:spLocks noGrp="1"/>
          </p:cNvSpPr>
          <p:nvPr>
            <p:ph type="sldNum" sz="quarter" idx="12"/>
          </p:nvPr>
        </p:nvSpPr>
        <p:spPr>
          <a:xfrm>
            <a:off x="22411426" y="12781172"/>
            <a:ext cx="1557752" cy="730250"/>
          </a:xfrm>
        </p:spPr>
        <p:txBody>
          <a:bodyPr/>
          <a:lstStyle/>
          <a:p>
            <a:fld id="{58A012CB-14D3-4B29-B9BE-EBD198EAE235}" type="slidenum">
              <a:rPr lang="nl-NL" smtClean="0"/>
              <a:t>‹nr.›</a:t>
            </a:fld>
            <a:endParaRPr lang="nl-NL" dirty="0"/>
          </a:p>
        </p:txBody>
      </p:sp>
      <p:cxnSp>
        <p:nvCxnSpPr>
          <p:cNvPr id="8" name="Straight Connector 11">
            <a:extLst>
              <a:ext uri="{FF2B5EF4-FFF2-40B4-BE49-F238E27FC236}">
                <a16:creationId xmlns:a16="http://schemas.microsoft.com/office/drawing/2014/main" id="{5F7E6FAB-B9DD-D1D9-573F-B1C7C5CBFD28}"/>
              </a:ext>
            </a:extLst>
          </p:cNvPr>
          <p:cNvCxnSpPr>
            <a:cxnSpLocks/>
          </p:cNvCxnSpPr>
          <p:nvPr userDrawn="1"/>
        </p:nvCxnSpPr>
        <p:spPr>
          <a:xfrm>
            <a:off x="12923112" y="3295650"/>
            <a:ext cx="10115308" cy="0"/>
          </a:xfrm>
          <a:prstGeom prst="line">
            <a:avLst/>
          </a:prstGeom>
          <a:ln w="38100">
            <a:solidFill>
              <a:srgbClr val="39870C"/>
            </a:solidFill>
          </a:ln>
        </p:spPr>
        <p:style>
          <a:lnRef idx="1">
            <a:schemeClr val="accent1"/>
          </a:lnRef>
          <a:fillRef idx="0">
            <a:schemeClr val="accent1"/>
          </a:fillRef>
          <a:effectRef idx="0">
            <a:schemeClr val="accent1"/>
          </a:effectRef>
          <a:fontRef idx="minor">
            <a:schemeClr val="tx1"/>
          </a:fontRef>
        </p:style>
      </p:cxnSp>
      <p:sp>
        <p:nvSpPr>
          <p:cNvPr id="9" name="Text Placeholder 13">
            <a:extLst>
              <a:ext uri="{FF2B5EF4-FFF2-40B4-BE49-F238E27FC236}">
                <a16:creationId xmlns:a16="http://schemas.microsoft.com/office/drawing/2014/main" id="{EBD886B1-97A1-BC26-CCEE-110EF0976B6E}"/>
              </a:ext>
            </a:extLst>
          </p:cNvPr>
          <p:cNvSpPr>
            <a:spLocks noGrp="1"/>
          </p:cNvSpPr>
          <p:nvPr>
            <p:ph type="body" sz="quarter" idx="14" hasCustomPrompt="1"/>
          </p:nvPr>
        </p:nvSpPr>
        <p:spPr>
          <a:xfrm>
            <a:off x="12933600" y="1725613"/>
            <a:ext cx="10104820" cy="1292400"/>
          </a:xfrm>
        </p:spPr>
        <p:txBody>
          <a:bodyPr anchor="b">
            <a:noAutofit/>
          </a:bodyPr>
          <a:lstStyle>
            <a:lvl1pPr marL="0" indent="0">
              <a:lnSpc>
                <a:spcPct val="90000"/>
              </a:lnSpc>
              <a:buFont typeface="Arial" panose="020B0604020202020204" pitchFamily="34" charset="0"/>
              <a:buNone/>
              <a:defRPr sz="48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Kolom titel</a:t>
            </a:r>
          </a:p>
        </p:txBody>
      </p:sp>
      <p:sp>
        <p:nvSpPr>
          <p:cNvPr id="10" name="Text Placeholder 15">
            <a:extLst>
              <a:ext uri="{FF2B5EF4-FFF2-40B4-BE49-F238E27FC236}">
                <a16:creationId xmlns:a16="http://schemas.microsoft.com/office/drawing/2014/main" id="{2CC081BA-E8E6-A38D-4759-882D32E1BE53}"/>
              </a:ext>
            </a:extLst>
          </p:cNvPr>
          <p:cNvSpPr>
            <a:spLocks noGrp="1"/>
          </p:cNvSpPr>
          <p:nvPr>
            <p:ph type="body" sz="quarter" idx="15" hasCustomPrompt="1"/>
          </p:nvPr>
        </p:nvSpPr>
        <p:spPr>
          <a:xfrm>
            <a:off x="12933600" y="3726000"/>
            <a:ext cx="10115308" cy="8702675"/>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Tree>
    <p:extLst>
      <p:ext uri="{BB962C8B-B14F-4D97-AF65-F5344CB8AC3E}">
        <p14:creationId xmlns:p14="http://schemas.microsoft.com/office/powerpoint/2010/main" val="20783360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10 - Algemeen; dienstverlening Logi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769A9-79A0-9D4C-B941-33558DACCCC2}"/>
              </a:ext>
            </a:extLst>
          </p:cNvPr>
          <p:cNvSpPr>
            <a:spLocks noGrp="1"/>
          </p:cNvSpPr>
          <p:nvPr>
            <p:ph type="title" hasCustomPrompt="1"/>
          </p:nvPr>
        </p:nvSpPr>
        <p:spPr/>
        <p:txBody>
          <a:bodyPr/>
          <a:lstStyle/>
          <a:p>
            <a:pPr defTabSz="914217"/>
            <a:r>
              <a:rPr lang="nl-NL" sz="4800" dirty="0">
                <a:solidFill>
                  <a:srgbClr val="39870C"/>
                </a:solidFill>
                <a:latin typeface="+mj-lt"/>
              </a:rPr>
              <a:t>Dienstverlening Logius</a:t>
            </a:r>
          </a:p>
        </p:txBody>
      </p:sp>
      <p:sp>
        <p:nvSpPr>
          <p:cNvPr id="3" name="Date Placeholder 2">
            <a:extLst>
              <a:ext uri="{FF2B5EF4-FFF2-40B4-BE49-F238E27FC236}">
                <a16:creationId xmlns:a16="http://schemas.microsoft.com/office/drawing/2014/main" id="{408F1E9B-E546-2A45-949C-AEF405F6A07F}"/>
              </a:ext>
            </a:extLst>
          </p:cNvPr>
          <p:cNvSpPr>
            <a:spLocks noGrp="1"/>
          </p:cNvSpPr>
          <p:nvPr>
            <p:ph type="dt" sz="half" idx="10"/>
          </p:nvPr>
        </p:nvSpPr>
        <p:spPr/>
        <p:txBody>
          <a:bodyPr/>
          <a:lstStyle/>
          <a:p>
            <a:r>
              <a:rPr lang="nl-NL" dirty="0"/>
              <a:t>26 augustus 2021</a:t>
            </a:r>
          </a:p>
        </p:txBody>
      </p:sp>
      <p:sp>
        <p:nvSpPr>
          <p:cNvPr id="4" name="Slide Number Placeholder 3">
            <a:extLst>
              <a:ext uri="{FF2B5EF4-FFF2-40B4-BE49-F238E27FC236}">
                <a16:creationId xmlns:a16="http://schemas.microsoft.com/office/drawing/2014/main" id="{5E3B5A39-1C91-264F-9A4D-229FF28BF670}"/>
              </a:ext>
            </a:extLst>
          </p:cNvPr>
          <p:cNvSpPr>
            <a:spLocks noGrp="1"/>
          </p:cNvSpPr>
          <p:nvPr>
            <p:ph type="sldNum" sz="quarter" idx="11"/>
          </p:nvPr>
        </p:nvSpPr>
        <p:spPr/>
        <p:txBody>
          <a:bodyPr/>
          <a:lstStyle/>
          <a:p>
            <a:fld id="{58A012CB-14D3-4B29-B9BE-EBD198EAE235}" type="slidenum">
              <a:rPr lang="nl-NL" smtClean="0"/>
              <a:pPr/>
              <a:t>‹nr.›</a:t>
            </a:fld>
            <a:endParaRPr lang="nl-NL" dirty="0"/>
          </a:p>
        </p:txBody>
      </p:sp>
      <p:pic>
        <p:nvPicPr>
          <p:cNvPr id="5" name="Logo">
            <a:extLst>
              <a:ext uri="{FF2B5EF4-FFF2-40B4-BE49-F238E27FC236}">
                <a16:creationId xmlns:a16="http://schemas.microsoft.com/office/drawing/2014/main" id="{877A7C48-EF94-ED47-BF38-92D5503A177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cxnSp>
        <p:nvCxnSpPr>
          <p:cNvPr id="6" name="Straight Connector 5">
            <a:extLst>
              <a:ext uri="{FF2B5EF4-FFF2-40B4-BE49-F238E27FC236}">
                <a16:creationId xmlns:a16="http://schemas.microsoft.com/office/drawing/2014/main" id="{8F90A157-2562-804C-9EC5-996CD09399B5}"/>
              </a:ext>
            </a:extLst>
          </p:cNvPr>
          <p:cNvCxnSpPr>
            <a:cxnSpLocks/>
          </p:cNvCxnSpPr>
          <p:nvPr userDrawn="1"/>
        </p:nvCxnSpPr>
        <p:spPr>
          <a:xfrm>
            <a:off x="1348756" y="3295650"/>
            <a:ext cx="2168966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1" name="Rounded Rectangle 30">
            <a:extLst>
              <a:ext uri="{FF2B5EF4-FFF2-40B4-BE49-F238E27FC236}">
                <a16:creationId xmlns:a16="http://schemas.microsoft.com/office/drawing/2014/main" id="{47EBDE1F-B74B-B741-91FF-63150E78962D}"/>
              </a:ext>
            </a:extLst>
          </p:cNvPr>
          <p:cNvSpPr/>
          <p:nvPr userDrawn="1"/>
        </p:nvSpPr>
        <p:spPr>
          <a:xfrm>
            <a:off x="4692132" y="4338067"/>
            <a:ext cx="3180522" cy="7926820"/>
          </a:xfrm>
          <a:prstGeom prst="roundRect">
            <a:avLst/>
          </a:prstGeom>
          <a:solidFill>
            <a:srgbClr val="E17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Tekstvak 42">
            <a:extLst>
              <a:ext uri="{FF2B5EF4-FFF2-40B4-BE49-F238E27FC236}">
                <a16:creationId xmlns:a16="http://schemas.microsoft.com/office/drawing/2014/main" id="{0997CBD2-35B4-AA45-BB1F-F1D6A19EBDF1}"/>
              </a:ext>
            </a:extLst>
          </p:cNvPr>
          <p:cNvSpPr txBox="1"/>
          <p:nvPr userDrawn="1"/>
        </p:nvSpPr>
        <p:spPr>
          <a:xfrm>
            <a:off x="4319802" y="5112791"/>
            <a:ext cx="3939882" cy="872275"/>
          </a:xfrm>
          <a:prstGeom prst="rect">
            <a:avLst/>
          </a:prstGeom>
          <a:noFill/>
        </p:spPr>
        <p:txBody>
          <a:bodyPr wrap="square" rtlCol="0" anchor="ctr">
            <a:noAutofit/>
          </a:bodyPr>
          <a:lstStyle/>
          <a:p>
            <a:pPr algn="ctr"/>
            <a:r>
              <a:rPr lang="nl-NL" sz="2000" b="1" i="0" u="none" strike="noStrike" kern="1200" dirty="0">
                <a:solidFill>
                  <a:schemeClr val="tx1"/>
                </a:solidFill>
                <a:effectLst/>
                <a:latin typeface="+mn-lt"/>
                <a:ea typeface="+mn-ea"/>
                <a:cs typeface="+mn-cs"/>
              </a:rPr>
              <a:t>Toegang</a:t>
            </a:r>
            <a:endParaRPr lang="nl-NL" sz="2000" b="1" dirty="0">
              <a:solidFill>
                <a:schemeClr val="tx1"/>
              </a:solidFill>
            </a:endParaRPr>
          </a:p>
        </p:txBody>
      </p:sp>
      <p:sp>
        <p:nvSpPr>
          <p:cNvPr id="32" name="Rounded Rectangle 31">
            <a:extLst>
              <a:ext uri="{FF2B5EF4-FFF2-40B4-BE49-F238E27FC236}">
                <a16:creationId xmlns:a16="http://schemas.microsoft.com/office/drawing/2014/main" id="{CDD1CE02-39B1-5547-B177-3E4EC464373E}"/>
              </a:ext>
            </a:extLst>
          </p:cNvPr>
          <p:cNvSpPr/>
          <p:nvPr userDrawn="1"/>
        </p:nvSpPr>
        <p:spPr>
          <a:xfrm>
            <a:off x="8190706" y="4338067"/>
            <a:ext cx="3180522" cy="7926820"/>
          </a:xfrm>
          <a:prstGeom prst="roundRect">
            <a:avLst/>
          </a:prstGeom>
          <a:solidFill>
            <a:srgbClr val="8FCAE7">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Tekstvak 42">
            <a:extLst>
              <a:ext uri="{FF2B5EF4-FFF2-40B4-BE49-F238E27FC236}">
                <a16:creationId xmlns:a16="http://schemas.microsoft.com/office/drawing/2014/main" id="{E76D7B3E-2325-8C4D-BE37-9B811335BE87}"/>
              </a:ext>
            </a:extLst>
          </p:cNvPr>
          <p:cNvSpPr txBox="1"/>
          <p:nvPr userDrawn="1"/>
        </p:nvSpPr>
        <p:spPr>
          <a:xfrm>
            <a:off x="7699106" y="5112791"/>
            <a:ext cx="3939882" cy="872275"/>
          </a:xfrm>
          <a:prstGeom prst="rect">
            <a:avLst/>
          </a:prstGeom>
          <a:noFill/>
        </p:spPr>
        <p:txBody>
          <a:bodyPr wrap="square" rtlCol="0" anchor="ctr">
            <a:noAutofit/>
          </a:bodyPr>
          <a:lstStyle/>
          <a:p>
            <a:pPr algn="ctr"/>
            <a:r>
              <a:rPr lang="nl-NL" sz="2000" b="1" dirty="0">
                <a:solidFill>
                  <a:schemeClr val="tx1"/>
                </a:solidFill>
              </a:rPr>
              <a:t>Interactie</a:t>
            </a:r>
          </a:p>
        </p:txBody>
      </p:sp>
      <p:sp>
        <p:nvSpPr>
          <p:cNvPr id="33" name="Rounded Rectangle 32">
            <a:extLst>
              <a:ext uri="{FF2B5EF4-FFF2-40B4-BE49-F238E27FC236}">
                <a16:creationId xmlns:a16="http://schemas.microsoft.com/office/drawing/2014/main" id="{4F746EC9-3F0C-5541-B59C-E6F87F06C660}"/>
              </a:ext>
            </a:extLst>
          </p:cNvPr>
          <p:cNvSpPr/>
          <p:nvPr userDrawn="1"/>
        </p:nvSpPr>
        <p:spPr>
          <a:xfrm>
            <a:off x="11608904" y="4338067"/>
            <a:ext cx="3180522" cy="7926820"/>
          </a:xfrm>
          <a:prstGeom prst="roundRect">
            <a:avLst/>
          </a:prstGeom>
          <a:solidFill>
            <a:srgbClr val="FFB61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Tekstvak 42">
            <a:extLst>
              <a:ext uri="{FF2B5EF4-FFF2-40B4-BE49-F238E27FC236}">
                <a16:creationId xmlns:a16="http://schemas.microsoft.com/office/drawing/2014/main" id="{D89CAC9C-16E0-1C47-B092-5C4ED857D2D0}"/>
              </a:ext>
            </a:extLst>
          </p:cNvPr>
          <p:cNvSpPr txBox="1"/>
          <p:nvPr userDrawn="1"/>
        </p:nvSpPr>
        <p:spPr>
          <a:xfrm>
            <a:off x="11177802" y="5112791"/>
            <a:ext cx="3840490" cy="872275"/>
          </a:xfrm>
          <a:prstGeom prst="rect">
            <a:avLst/>
          </a:prstGeom>
          <a:noFill/>
        </p:spPr>
        <p:txBody>
          <a:bodyPr wrap="square" rtlCol="0" anchor="ctr">
            <a:noAutofit/>
          </a:bodyPr>
          <a:lstStyle/>
          <a:p>
            <a:pPr algn="ctr"/>
            <a:r>
              <a:rPr lang="nl-NL" sz="2000" b="1" dirty="0">
                <a:solidFill>
                  <a:schemeClr val="tx1"/>
                </a:solidFill>
              </a:rPr>
              <a:t>Gegevens-</a:t>
            </a:r>
          </a:p>
          <a:p>
            <a:pPr algn="ctr"/>
            <a:r>
              <a:rPr lang="nl-NL" sz="2000" b="1" dirty="0">
                <a:solidFill>
                  <a:schemeClr val="tx1"/>
                </a:solidFill>
              </a:rPr>
              <a:t>uitwisseling</a:t>
            </a:r>
          </a:p>
        </p:txBody>
      </p:sp>
      <p:sp>
        <p:nvSpPr>
          <p:cNvPr id="34" name="Rounded Rectangle 33">
            <a:extLst>
              <a:ext uri="{FF2B5EF4-FFF2-40B4-BE49-F238E27FC236}">
                <a16:creationId xmlns:a16="http://schemas.microsoft.com/office/drawing/2014/main" id="{71696038-7102-5A44-9D9D-E49B0B400457}"/>
              </a:ext>
            </a:extLst>
          </p:cNvPr>
          <p:cNvSpPr/>
          <p:nvPr userDrawn="1"/>
        </p:nvSpPr>
        <p:spPr>
          <a:xfrm>
            <a:off x="15043007" y="4338067"/>
            <a:ext cx="3180522" cy="7926820"/>
          </a:xfrm>
          <a:prstGeom prst="roundRect">
            <a:avLst/>
          </a:prstGeom>
          <a:solidFill>
            <a:srgbClr val="76D2B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Tekstvak 42">
            <a:extLst>
              <a:ext uri="{FF2B5EF4-FFF2-40B4-BE49-F238E27FC236}">
                <a16:creationId xmlns:a16="http://schemas.microsoft.com/office/drawing/2014/main" id="{64CF29EA-4F73-6B47-B969-6A3B90EDC490}"/>
              </a:ext>
            </a:extLst>
          </p:cNvPr>
          <p:cNvSpPr txBox="1"/>
          <p:nvPr userDrawn="1"/>
        </p:nvSpPr>
        <p:spPr>
          <a:xfrm>
            <a:off x="14636620" y="5112791"/>
            <a:ext cx="3840490" cy="872275"/>
          </a:xfrm>
          <a:prstGeom prst="rect">
            <a:avLst/>
          </a:prstGeom>
          <a:noFill/>
        </p:spPr>
        <p:txBody>
          <a:bodyPr wrap="square" rtlCol="0" anchor="ctr">
            <a:noAutofit/>
          </a:bodyPr>
          <a:lstStyle/>
          <a:p>
            <a:pPr algn="ctr"/>
            <a:r>
              <a:rPr lang="nl-NL" sz="2000" b="1" dirty="0">
                <a:solidFill>
                  <a:schemeClr val="tx1"/>
                </a:solidFill>
              </a:rPr>
              <a:t>Infrastructuur</a:t>
            </a:r>
          </a:p>
        </p:txBody>
      </p:sp>
      <p:sp>
        <p:nvSpPr>
          <p:cNvPr id="27" name="TextBox 26">
            <a:extLst>
              <a:ext uri="{FF2B5EF4-FFF2-40B4-BE49-F238E27FC236}">
                <a16:creationId xmlns:a16="http://schemas.microsoft.com/office/drawing/2014/main" id="{EFEBA388-35E6-3C4A-9105-50727D424FBF}"/>
              </a:ext>
            </a:extLst>
          </p:cNvPr>
          <p:cNvSpPr txBox="1"/>
          <p:nvPr userDrawn="1"/>
        </p:nvSpPr>
        <p:spPr>
          <a:xfrm>
            <a:off x="2085491" y="6440557"/>
            <a:ext cx="2606641" cy="5486400"/>
          </a:xfrm>
          <a:prstGeom prst="rect">
            <a:avLst/>
          </a:prstGeom>
          <a:noFill/>
        </p:spPr>
        <p:txBody>
          <a:bodyPr wrap="square" rtlCol="0">
            <a:noAutofit/>
          </a:bodyPr>
          <a:lstStyle/>
          <a:p>
            <a:pPr algn="l"/>
            <a:r>
              <a:rPr lang="nl-NL" sz="1600" b="1" i="0" u="none" strike="noStrike" kern="1200" dirty="0">
                <a:solidFill>
                  <a:schemeClr val="tx1"/>
                </a:solidFill>
                <a:effectLst/>
                <a:latin typeface="+mn-lt"/>
                <a:ea typeface="+mn-ea"/>
                <a:cs typeface="+mn-cs"/>
              </a:rPr>
              <a:t>Stelsels</a:t>
            </a:r>
          </a:p>
          <a:p>
            <a:pPr algn="l"/>
            <a:endParaRPr lang="nl-NL" sz="1600" b="1" i="0" u="none" strike="noStrike" kern="1200" dirty="0">
              <a:solidFill>
                <a:schemeClr val="tx1"/>
              </a:solidFill>
              <a:effectLst/>
              <a:latin typeface="+mn-lt"/>
              <a:ea typeface="+mn-ea"/>
              <a:cs typeface="+mn-cs"/>
            </a:endParaRPr>
          </a:p>
          <a:p>
            <a:pPr algn="l"/>
            <a:endParaRPr lang="nl-NL" sz="1600" b="1" i="0" u="none" strike="noStrike" kern="1200" dirty="0">
              <a:solidFill>
                <a:schemeClr val="tx1"/>
              </a:solidFill>
              <a:effectLst/>
              <a:latin typeface="+mn-lt"/>
              <a:ea typeface="+mn-ea"/>
              <a:cs typeface="+mn-cs"/>
            </a:endParaRPr>
          </a:p>
          <a:p>
            <a:pPr algn="l"/>
            <a:endParaRPr lang="nl-NL" sz="1600" b="1" i="0" u="none" strike="noStrike" kern="1200" dirty="0">
              <a:solidFill>
                <a:schemeClr val="tx1"/>
              </a:solidFill>
              <a:effectLst/>
              <a:latin typeface="+mn-lt"/>
              <a:ea typeface="+mn-ea"/>
              <a:cs typeface="+mn-cs"/>
            </a:endParaRPr>
          </a:p>
          <a:p>
            <a:pPr algn="l"/>
            <a:endParaRPr lang="nl-NL" sz="1600" b="1" i="0" u="none" strike="noStrike" kern="1200" dirty="0">
              <a:solidFill>
                <a:schemeClr val="tx1"/>
              </a:solidFill>
              <a:effectLst/>
              <a:latin typeface="+mn-lt"/>
              <a:ea typeface="+mn-ea"/>
              <a:cs typeface="+mn-cs"/>
            </a:endParaRPr>
          </a:p>
          <a:p>
            <a:pPr algn="l"/>
            <a:r>
              <a:rPr lang="nl-NL" sz="1600" b="1" i="0" u="none" strike="noStrike" kern="1200" dirty="0">
                <a:solidFill>
                  <a:schemeClr val="tx1"/>
                </a:solidFill>
                <a:effectLst/>
                <a:latin typeface="+mn-lt"/>
                <a:ea typeface="+mn-ea"/>
                <a:cs typeface="+mn-cs"/>
              </a:rPr>
              <a:t>Standaarden</a:t>
            </a:r>
          </a:p>
          <a:p>
            <a:pPr algn="l"/>
            <a:endParaRPr lang="nl-NL" sz="1600" b="1" i="0" u="none" strike="noStrike" kern="1200" dirty="0">
              <a:solidFill>
                <a:schemeClr val="tx1"/>
              </a:solidFill>
              <a:effectLst/>
              <a:latin typeface="+mn-lt"/>
              <a:ea typeface="+mn-ea"/>
              <a:cs typeface="+mn-cs"/>
            </a:endParaRPr>
          </a:p>
          <a:p>
            <a:pPr algn="l"/>
            <a:endParaRPr lang="nl-NL" sz="1600" b="1" i="0" u="none" strike="noStrike" kern="1200" dirty="0">
              <a:solidFill>
                <a:schemeClr val="tx1"/>
              </a:solidFill>
              <a:effectLst/>
              <a:latin typeface="+mn-lt"/>
              <a:ea typeface="+mn-ea"/>
              <a:cs typeface="+mn-cs"/>
            </a:endParaRPr>
          </a:p>
          <a:p>
            <a:pPr algn="l"/>
            <a:endParaRPr lang="nl-NL" sz="1600" b="1" i="0" u="none" strike="noStrike" kern="1200" dirty="0">
              <a:solidFill>
                <a:schemeClr val="tx1"/>
              </a:solidFill>
              <a:effectLst/>
              <a:latin typeface="+mn-lt"/>
              <a:ea typeface="+mn-ea"/>
              <a:cs typeface="+mn-cs"/>
            </a:endParaRPr>
          </a:p>
          <a:p>
            <a:pPr algn="l"/>
            <a:endParaRPr lang="nl-NL" sz="1600" b="1" i="0" u="none" strike="noStrike" kern="1200" dirty="0">
              <a:solidFill>
                <a:schemeClr val="tx1"/>
              </a:solidFill>
              <a:effectLst/>
              <a:latin typeface="+mn-lt"/>
              <a:ea typeface="+mn-ea"/>
              <a:cs typeface="+mn-cs"/>
            </a:endParaRPr>
          </a:p>
          <a:p>
            <a:pPr algn="l"/>
            <a:endParaRPr lang="nl-NL" sz="1600" b="1" i="0" u="none" strike="noStrike" kern="1200" dirty="0">
              <a:solidFill>
                <a:schemeClr val="tx1"/>
              </a:solidFill>
              <a:effectLst/>
              <a:latin typeface="+mn-lt"/>
              <a:ea typeface="+mn-ea"/>
              <a:cs typeface="+mn-cs"/>
            </a:endParaRPr>
          </a:p>
          <a:p>
            <a:pPr algn="l"/>
            <a:r>
              <a:rPr lang="nl-NL" sz="1600" b="1" i="0" u="none" strike="noStrike" kern="1200" dirty="0">
                <a:solidFill>
                  <a:schemeClr val="tx1"/>
                </a:solidFill>
                <a:effectLst/>
                <a:latin typeface="+mn-lt"/>
                <a:ea typeface="+mn-ea"/>
                <a:cs typeface="+mn-cs"/>
              </a:rPr>
              <a:t>Voorzieningen</a:t>
            </a:r>
          </a:p>
          <a:p>
            <a:pPr algn="l"/>
            <a:endParaRPr lang="nl-NL" sz="1600" b="1" i="0" u="none" strike="noStrike" kern="1200" dirty="0">
              <a:solidFill>
                <a:schemeClr val="tx1"/>
              </a:solidFill>
              <a:effectLst/>
              <a:latin typeface="+mn-lt"/>
              <a:ea typeface="+mn-ea"/>
              <a:cs typeface="+mn-cs"/>
            </a:endParaRPr>
          </a:p>
          <a:p>
            <a:pPr algn="l"/>
            <a:endParaRPr lang="nl-NL" sz="1600" b="1" i="0" u="none" strike="noStrike" kern="1200" dirty="0">
              <a:solidFill>
                <a:schemeClr val="tx1"/>
              </a:solidFill>
              <a:effectLst/>
              <a:latin typeface="+mn-lt"/>
              <a:ea typeface="+mn-ea"/>
              <a:cs typeface="+mn-cs"/>
            </a:endParaRPr>
          </a:p>
          <a:p>
            <a:pPr algn="l"/>
            <a:endParaRPr lang="nl-NL" sz="1600" b="1" i="0" u="none" strike="noStrike" kern="1200" dirty="0">
              <a:solidFill>
                <a:schemeClr val="tx1"/>
              </a:solidFill>
              <a:effectLst/>
              <a:latin typeface="+mn-lt"/>
              <a:ea typeface="+mn-ea"/>
              <a:cs typeface="+mn-cs"/>
            </a:endParaRPr>
          </a:p>
          <a:p>
            <a:pPr algn="l"/>
            <a:endParaRPr lang="nl-NL" sz="1600" b="1" i="0" u="none" strike="noStrike" kern="1200" dirty="0">
              <a:solidFill>
                <a:schemeClr val="tx1"/>
              </a:solidFill>
              <a:effectLst/>
              <a:latin typeface="+mn-lt"/>
              <a:ea typeface="+mn-ea"/>
              <a:cs typeface="+mn-cs"/>
            </a:endParaRPr>
          </a:p>
          <a:p>
            <a:pPr algn="l"/>
            <a:endParaRPr lang="nl-NL" sz="1600" b="1" i="0" u="none" strike="noStrike" kern="1200" dirty="0">
              <a:solidFill>
                <a:schemeClr val="tx1"/>
              </a:solidFill>
              <a:effectLst/>
              <a:latin typeface="+mn-lt"/>
              <a:ea typeface="+mn-ea"/>
              <a:cs typeface="+mn-cs"/>
            </a:endParaRPr>
          </a:p>
          <a:p>
            <a:pPr algn="l"/>
            <a:endParaRPr lang="nl-NL" sz="1600" b="1" i="0" u="none" strike="noStrike" kern="1200" dirty="0">
              <a:solidFill>
                <a:schemeClr val="tx1"/>
              </a:solidFill>
              <a:effectLst/>
              <a:latin typeface="+mn-lt"/>
              <a:ea typeface="+mn-ea"/>
              <a:cs typeface="+mn-cs"/>
            </a:endParaRPr>
          </a:p>
          <a:p>
            <a:pPr algn="l"/>
            <a:endParaRPr lang="nl-NL" sz="1600" b="1" i="0" u="none" strike="noStrike" kern="1200" dirty="0">
              <a:solidFill>
                <a:schemeClr val="tx1"/>
              </a:solidFill>
              <a:effectLst/>
              <a:latin typeface="+mn-lt"/>
              <a:ea typeface="+mn-ea"/>
              <a:cs typeface="+mn-cs"/>
            </a:endParaRPr>
          </a:p>
          <a:p>
            <a:pPr algn="l"/>
            <a:endParaRPr lang="nl-NL" sz="1600" b="1" i="0" u="none" strike="noStrike" kern="1200" dirty="0">
              <a:solidFill>
                <a:schemeClr val="tx1"/>
              </a:solidFill>
              <a:effectLst/>
              <a:latin typeface="+mn-lt"/>
              <a:ea typeface="+mn-ea"/>
              <a:cs typeface="+mn-cs"/>
            </a:endParaRPr>
          </a:p>
          <a:p>
            <a:pPr algn="l"/>
            <a:endParaRPr lang="nl-NL" sz="1600" b="1" i="0" u="none" strike="noStrike" kern="1200" dirty="0">
              <a:solidFill>
                <a:schemeClr val="tx1"/>
              </a:solidFill>
              <a:effectLst/>
              <a:latin typeface="+mn-lt"/>
              <a:ea typeface="+mn-ea"/>
              <a:cs typeface="+mn-cs"/>
            </a:endParaRPr>
          </a:p>
          <a:p>
            <a:pPr algn="l"/>
            <a:r>
              <a:rPr lang="nl-NL" sz="1600" b="1" i="0" u="none" strike="noStrike" kern="1200" dirty="0">
                <a:solidFill>
                  <a:schemeClr val="tx1"/>
                </a:solidFill>
                <a:effectLst/>
                <a:latin typeface="+mn-lt"/>
                <a:ea typeface="+mn-ea"/>
                <a:cs typeface="+mn-cs"/>
              </a:rPr>
              <a:t>Dienstverlening</a:t>
            </a:r>
            <a:endParaRPr lang="nl-NL" sz="1600" b="1" dirty="0">
              <a:solidFill>
                <a:schemeClr val="tx1"/>
              </a:solidFill>
            </a:endParaRPr>
          </a:p>
          <a:p>
            <a:pPr algn="l"/>
            <a:endParaRPr lang="en-NL" sz="1600" b="1" dirty="0" err="1"/>
          </a:p>
        </p:txBody>
      </p:sp>
      <p:sp>
        <p:nvSpPr>
          <p:cNvPr id="28" name="Tekstvak 42">
            <a:extLst>
              <a:ext uri="{FF2B5EF4-FFF2-40B4-BE49-F238E27FC236}">
                <a16:creationId xmlns:a16="http://schemas.microsoft.com/office/drawing/2014/main" id="{C53782CF-353A-B44E-ABE3-DDADD89D0993}"/>
              </a:ext>
            </a:extLst>
          </p:cNvPr>
          <p:cNvSpPr txBox="1"/>
          <p:nvPr userDrawn="1"/>
        </p:nvSpPr>
        <p:spPr>
          <a:xfrm>
            <a:off x="18477110" y="5000204"/>
            <a:ext cx="3840490" cy="1271915"/>
          </a:xfrm>
          <a:prstGeom prst="rect">
            <a:avLst/>
          </a:prstGeom>
          <a:noFill/>
        </p:spPr>
        <p:txBody>
          <a:bodyPr wrap="square" rtlCol="0" anchor="ctr">
            <a:noAutofit/>
          </a:bodyPr>
          <a:lstStyle/>
          <a:p>
            <a:pPr algn="ctr"/>
            <a:r>
              <a:rPr lang="nl-NL" sz="2000" b="1" dirty="0">
                <a:solidFill>
                  <a:schemeClr val="tx1"/>
                </a:solidFill>
              </a:rPr>
              <a:t>Regie op stelsels</a:t>
            </a:r>
          </a:p>
          <a:p>
            <a:pPr algn="ctr"/>
            <a:r>
              <a:rPr lang="nl-NL" sz="2000" b="1" dirty="0">
                <a:solidFill>
                  <a:schemeClr val="tx1"/>
                </a:solidFill>
              </a:rPr>
              <a:t>En standaarden</a:t>
            </a:r>
          </a:p>
        </p:txBody>
      </p:sp>
      <p:cxnSp>
        <p:nvCxnSpPr>
          <p:cNvPr id="36" name="Straight Connector 35">
            <a:extLst>
              <a:ext uri="{FF2B5EF4-FFF2-40B4-BE49-F238E27FC236}">
                <a16:creationId xmlns:a16="http://schemas.microsoft.com/office/drawing/2014/main" id="{0B96E7A2-3DE5-D746-A3E7-5D5B9CE54D43}"/>
              </a:ext>
            </a:extLst>
          </p:cNvPr>
          <p:cNvCxnSpPr/>
          <p:nvPr userDrawn="1"/>
        </p:nvCxnSpPr>
        <p:spPr>
          <a:xfrm>
            <a:off x="5128591" y="6172729"/>
            <a:ext cx="2365513" cy="0"/>
          </a:xfrm>
          <a:prstGeom prst="line">
            <a:avLst/>
          </a:prstGeom>
          <a:ln w="22225"/>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69CED6AB-CA72-E94A-9038-1FDA5A2C2C80}"/>
              </a:ext>
            </a:extLst>
          </p:cNvPr>
          <p:cNvCxnSpPr/>
          <p:nvPr userDrawn="1"/>
        </p:nvCxnSpPr>
        <p:spPr>
          <a:xfrm>
            <a:off x="8567529" y="6172729"/>
            <a:ext cx="2365513" cy="0"/>
          </a:xfrm>
          <a:prstGeom prst="line">
            <a:avLst/>
          </a:prstGeom>
          <a:ln w="22225">
            <a:solidFill>
              <a:srgbClr val="8FCAE7"/>
            </a:solidFill>
          </a:ln>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4F407C73-60EA-D54F-A2C5-C7594DC8DC1D}"/>
              </a:ext>
            </a:extLst>
          </p:cNvPr>
          <p:cNvCxnSpPr/>
          <p:nvPr userDrawn="1"/>
        </p:nvCxnSpPr>
        <p:spPr>
          <a:xfrm>
            <a:off x="12006469" y="6172729"/>
            <a:ext cx="2365513" cy="0"/>
          </a:xfrm>
          <a:prstGeom prst="line">
            <a:avLst/>
          </a:prstGeom>
          <a:ln w="22225">
            <a:solidFill>
              <a:srgbClr val="FFB612"/>
            </a:solidFill>
          </a:ln>
        </p:spPr>
        <p:style>
          <a:lnRef idx="1">
            <a:schemeClr val="accent2"/>
          </a:lnRef>
          <a:fillRef idx="0">
            <a:schemeClr val="accent2"/>
          </a:fillRef>
          <a:effectRef idx="0">
            <a:schemeClr val="accent2"/>
          </a:effectRef>
          <a:fontRef idx="minor">
            <a:schemeClr val="tx1"/>
          </a:fontRef>
        </p:style>
      </p:cxnSp>
      <p:cxnSp>
        <p:nvCxnSpPr>
          <p:cNvPr id="39" name="Straight Connector 38">
            <a:extLst>
              <a:ext uri="{FF2B5EF4-FFF2-40B4-BE49-F238E27FC236}">
                <a16:creationId xmlns:a16="http://schemas.microsoft.com/office/drawing/2014/main" id="{0CADB902-23BA-1B4A-9FA9-F2A24AC15558}"/>
              </a:ext>
            </a:extLst>
          </p:cNvPr>
          <p:cNvCxnSpPr/>
          <p:nvPr userDrawn="1"/>
        </p:nvCxnSpPr>
        <p:spPr>
          <a:xfrm>
            <a:off x="15385773" y="6172729"/>
            <a:ext cx="2365513" cy="0"/>
          </a:xfrm>
          <a:prstGeom prst="line">
            <a:avLst/>
          </a:prstGeom>
          <a:ln w="22225">
            <a:solidFill>
              <a:srgbClr val="76D2B6"/>
            </a:solidFill>
          </a:ln>
        </p:spPr>
        <p:style>
          <a:lnRef idx="1">
            <a:schemeClr val="accent2"/>
          </a:lnRef>
          <a:fillRef idx="0">
            <a:schemeClr val="accent2"/>
          </a:fillRef>
          <a:effectRef idx="0">
            <a:schemeClr val="accent2"/>
          </a:effectRef>
          <a:fontRef idx="minor">
            <a:schemeClr val="tx1"/>
          </a:fontRef>
        </p:style>
      </p:cxnSp>
      <p:cxnSp>
        <p:nvCxnSpPr>
          <p:cNvPr id="40" name="Straight Connector 39">
            <a:extLst>
              <a:ext uri="{FF2B5EF4-FFF2-40B4-BE49-F238E27FC236}">
                <a16:creationId xmlns:a16="http://schemas.microsoft.com/office/drawing/2014/main" id="{B739336C-A91C-A44E-947D-69603D843ED5}"/>
              </a:ext>
            </a:extLst>
          </p:cNvPr>
          <p:cNvCxnSpPr>
            <a:cxnSpLocks/>
          </p:cNvCxnSpPr>
          <p:nvPr userDrawn="1"/>
        </p:nvCxnSpPr>
        <p:spPr>
          <a:xfrm>
            <a:off x="2160001" y="7405178"/>
            <a:ext cx="16317109" cy="0"/>
          </a:xfrm>
          <a:prstGeom prst="line">
            <a:avLst/>
          </a:prstGeom>
          <a:ln w="22225">
            <a:solidFill>
              <a:schemeClr val="tx1"/>
            </a:solidFill>
          </a:ln>
        </p:spPr>
        <p:style>
          <a:lnRef idx="1">
            <a:schemeClr val="accent2"/>
          </a:lnRef>
          <a:fillRef idx="0">
            <a:schemeClr val="accent2"/>
          </a:fillRef>
          <a:effectRef idx="0">
            <a:schemeClr val="accent2"/>
          </a:effectRef>
          <a:fontRef idx="minor">
            <a:schemeClr val="tx1"/>
          </a:fontRef>
        </p:style>
      </p:cxnSp>
      <p:cxnSp>
        <p:nvCxnSpPr>
          <p:cNvPr id="43" name="Straight Connector 42">
            <a:extLst>
              <a:ext uri="{FF2B5EF4-FFF2-40B4-BE49-F238E27FC236}">
                <a16:creationId xmlns:a16="http://schemas.microsoft.com/office/drawing/2014/main" id="{150D0263-6B18-0444-8985-0DED86009760}"/>
              </a:ext>
            </a:extLst>
          </p:cNvPr>
          <p:cNvCxnSpPr>
            <a:cxnSpLocks/>
          </p:cNvCxnSpPr>
          <p:nvPr userDrawn="1"/>
        </p:nvCxnSpPr>
        <p:spPr>
          <a:xfrm>
            <a:off x="2160001" y="8935803"/>
            <a:ext cx="16317109" cy="0"/>
          </a:xfrm>
          <a:prstGeom prst="line">
            <a:avLst/>
          </a:prstGeom>
          <a:ln w="22225">
            <a:solidFill>
              <a:schemeClr val="tx1"/>
            </a:solidFill>
          </a:ln>
        </p:spPr>
        <p:style>
          <a:lnRef idx="1">
            <a:schemeClr val="accent2"/>
          </a:lnRef>
          <a:fillRef idx="0">
            <a:schemeClr val="accent2"/>
          </a:fillRef>
          <a:effectRef idx="0">
            <a:schemeClr val="accent2"/>
          </a:effectRef>
          <a:fontRef idx="minor">
            <a:schemeClr val="tx1"/>
          </a:fontRef>
        </p:style>
      </p:cxnSp>
      <p:cxnSp>
        <p:nvCxnSpPr>
          <p:cNvPr id="45" name="Straight Connector 44">
            <a:extLst>
              <a:ext uri="{FF2B5EF4-FFF2-40B4-BE49-F238E27FC236}">
                <a16:creationId xmlns:a16="http://schemas.microsoft.com/office/drawing/2014/main" id="{A27678EC-86B9-0149-A7A6-CADA8470608D}"/>
              </a:ext>
            </a:extLst>
          </p:cNvPr>
          <p:cNvCxnSpPr>
            <a:cxnSpLocks/>
          </p:cNvCxnSpPr>
          <p:nvPr userDrawn="1"/>
        </p:nvCxnSpPr>
        <p:spPr>
          <a:xfrm>
            <a:off x="2160001" y="11400710"/>
            <a:ext cx="16317109" cy="0"/>
          </a:xfrm>
          <a:prstGeom prst="line">
            <a:avLst/>
          </a:prstGeom>
          <a:ln w="22225">
            <a:solidFill>
              <a:schemeClr val="tx1"/>
            </a:solidFill>
          </a:ln>
        </p:spPr>
        <p:style>
          <a:lnRef idx="1">
            <a:schemeClr val="accent2"/>
          </a:lnRef>
          <a:fillRef idx="0">
            <a:schemeClr val="accent2"/>
          </a:fillRef>
          <a:effectRef idx="0">
            <a:schemeClr val="accent2"/>
          </a:effectRef>
          <a:fontRef idx="minor">
            <a:schemeClr val="tx1"/>
          </a:fontRef>
        </p:style>
      </p:cxnSp>
      <p:sp>
        <p:nvSpPr>
          <p:cNvPr id="62" name="TextBox 61">
            <a:extLst>
              <a:ext uri="{FF2B5EF4-FFF2-40B4-BE49-F238E27FC236}">
                <a16:creationId xmlns:a16="http://schemas.microsoft.com/office/drawing/2014/main" id="{47BD880A-C6F9-274C-BD3B-C7D74021C993}"/>
              </a:ext>
            </a:extLst>
          </p:cNvPr>
          <p:cNvSpPr txBox="1"/>
          <p:nvPr userDrawn="1"/>
        </p:nvSpPr>
        <p:spPr>
          <a:xfrm>
            <a:off x="5047352" y="6440557"/>
            <a:ext cx="3062978" cy="5550166"/>
          </a:xfrm>
          <a:prstGeom prst="rect">
            <a:avLst/>
          </a:prstGeom>
          <a:noFill/>
        </p:spPr>
        <p:txBody>
          <a:bodyPr wrap="square" rtlCol="0">
            <a:noAutofit/>
          </a:bodyPr>
          <a:lstStyle/>
          <a:p>
            <a:pPr defTabSz="228554"/>
            <a:r>
              <a:rPr lang="nl-NL" sz="1600" dirty="0" err="1">
                <a:solidFill>
                  <a:prstClr val="black"/>
                </a:solidFill>
                <a:latin typeface="+mn-lt"/>
              </a:rPr>
              <a:t>PKIoverheid</a:t>
            </a:r>
            <a:endParaRPr lang="nl-NL" sz="1600" dirty="0">
              <a:solidFill>
                <a:prstClr val="black"/>
              </a:solidFill>
              <a:latin typeface="+mn-lt"/>
            </a:endParaRPr>
          </a:p>
          <a:p>
            <a:pPr defTabSz="228554"/>
            <a:r>
              <a:rPr lang="nl-NL" sz="1600" dirty="0" err="1">
                <a:solidFill>
                  <a:prstClr val="black"/>
                </a:solidFill>
                <a:latin typeface="+mn-lt"/>
              </a:rPr>
              <a:t>eHerkenning</a:t>
            </a:r>
            <a:endParaRPr lang="nl-NL" sz="1600" dirty="0">
              <a:solidFill>
                <a:prstClr val="black"/>
              </a:solidFill>
              <a:latin typeface="+mn-lt"/>
            </a:endParaRPr>
          </a:p>
          <a:p>
            <a:pPr defTabSz="228554"/>
            <a:endParaRPr lang="nl-NL" sz="1600" dirty="0">
              <a:solidFill>
                <a:prstClr val="black"/>
              </a:solidFill>
              <a:latin typeface="+mn-lt"/>
            </a:endParaRPr>
          </a:p>
          <a:p>
            <a:pPr defTabSz="228554"/>
            <a:endParaRPr lang="nl-NL" sz="1600" dirty="0">
              <a:solidFill>
                <a:prstClr val="black"/>
              </a:solidFill>
              <a:latin typeface="+mn-lt"/>
            </a:endParaRPr>
          </a:p>
          <a:p>
            <a:pPr defTabSz="228554"/>
            <a:endParaRPr lang="nl-NL" sz="1600" dirty="0">
              <a:solidFill>
                <a:prstClr val="black"/>
              </a:solidFill>
              <a:latin typeface="+mn-lt"/>
            </a:endParaRPr>
          </a:p>
          <a:p>
            <a:pPr defTabSz="228554"/>
            <a:r>
              <a:rPr lang="nl-NL" sz="1600" dirty="0" err="1">
                <a:solidFill>
                  <a:prstClr val="black"/>
                </a:solidFill>
                <a:latin typeface="+mn-lt"/>
              </a:rPr>
              <a:t>PKIoverheid</a:t>
            </a:r>
            <a:endParaRPr lang="nl-NL" sz="1600" dirty="0">
              <a:solidFill>
                <a:prstClr val="black"/>
              </a:solidFill>
              <a:latin typeface="+mn-lt"/>
            </a:endParaRPr>
          </a:p>
          <a:p>
            <a:pPr defTabSz="228554"/>
            <a:r>
              <a:rPr lang="nl-NL" sz="1600" dirty="0">
                <a:solidFill>
                  <a:prstClr val="black"/>
                </a:solidFill>
                <a:latin typeface="+mn-lt"/>
              </a:rPr>
              <a:t>Organisatie-</a:t>
            </a:r>
          </a:p>
          <a:p>
            <a:pPr defTabSz="228554"/>
            <a:r>
              <a:rPr lang="nl-NL" sz="1600" dirty="0">
                <a:solidFill>
                  <a:prstClr val="black"/>
                </a:solidFill>
                <a:latin typeface="+mn-lt"/>
              </a:rPr>
              <a:t>identificatienummer</a:t>
            </a:r>
          </a:p>
          <a:p>
            <a:pPr defTabSz="228554"/>
            <a:r>
              <a:rPr lang="nl-NL" sz="1600" dirty="0">
                <a:solidFill>
                  <a:prstClr val="black"/>
                </a:solidFill>
                <a:latin typeface="+mn-lt"/>
              </a:rPr>
              <a:t>(OIN)</a:t>
            </a:r>
          </a:p>
          <a:p>
            <a:pPr defTabSz="228554"/>
            <a:endParaRPr lang="nl-NL" sz="1600" dirty="0">
              <a:solidFill>
                <a:prstClr val="black"/>
              </a:solidFill>
              <a:latin typeface="+mn-lt"/>
            </a:endParaRPr>
          </a:p>
          <a:p>
            <a:pPr defTabSz="228554"/>
            <a:endParaRPr lang="nl-NL" sz="1600" dirty="0">
              <a:solidFill>
                <a:prstClr val="black"/>
              </a:solidFill>
              <a:latin typeface="+mn-lt"/>
            </a:endParaRPr>
          </a:p>
          <a:p>
            <a:pPr defTabSz="228554"/>
            <a:r>
              <a:rPr lang="nl-NL" sz="1600" dirty="0" err="1">
                <a:solidFill>
                  <a:prstClr val="black"/>
                </a:solidFill>
                <a:latin typeface="+mn-lt"/>
              </a:rPr>
              <a:t>DigiD</a:t>
            </a:r>
            <a:endParaRPr lang="nl-NL" sz="1600" dirty="0">
              <a:solidFill>
                <a:prstClr val="black"/>
              </a:solidFill>
              <a:latin typeface="+mn-lt"/>
            </a:endParaRPr>
          </a:p>
          <a:p>
            <a:pPr defTabSz="228554"/>
            <a:r>
              <a:rPr lang="nl-NL" sz="1600" dirty="0" err="1">
                <a:solidFill>
                  <a:prstClr val="black"/>
                </a:solidFill>
                <a:latin typeface="+mn-lt"/>
              </a:rPr>
              <a:t>DigiD</a:t>
            </a:r>
            <a:r>
              <a:rPr lang="nl-NL" sz="1600" dirty="0">
                <a:solidFill>
                  <a:prstClr val="black"/>
                </a:solidFill>
                <a:latin typeface="+mn-lt"/>
              </a:rPr>
              <a:t> Machtigen</a:t>
            </a:r>
          </a:p>
          <a:p>
            <a:pPr defTabSz="228554"/>
            <a:r>
              <a:rPr lang="nl-NL" sz="1600" dirty="0">
                <a:solidFill>
                  <a:prstClr val="black"/>
                </a:solidFill>
                <a:latin typeface="+mn-lt"/>
              </a:rPr>
              <a:t>Routeringsvoorziening</a:t>
            </a:r>
          </a:p>
          <a:p>
            <a:pPr defTabSz="228554"/>
            <a:r>
              <a:rPr lang="nl-NL" sz="1600" dirty="0" err="1">
                <a:solidFill>
                  <a:prstClr val="black"/>
                </a:solidFill>
                <a:latin typeface="+mn-lt"/>
              </a:rPr>
              <a:t>BSNk</a:t>
            </a:r>
            <a:r>
              <a:rPr lang="nl-NL" sz="1600" dirty="0">
                <a:solidFill>
                  <a:prstClr val="black"/>
                </a:solidFill>
                <a:latin typeface="+mn-lt"/>
              </a:rPr>
              <a:t> PP</a:t>
            </a:r>
          </a:p>
          <a:p>
            <a:pPr defTabSz="228554"/>
            <a:r>
              <a:rPr lang="nl-NL" sz="1600" dirty="0">
                <a:solidFill>
                  <a:prstClr val="black"/>
                </a:solidFill>
                <a:latin typeface="+mn-lt"/>
              </a:rPr>
              <a:t>Machtigingenregister</a:t>
            </a:r>
          </a:p>
          <a:p>
            <a:pPr defTabSz="228554"/>
            <a:endParaRPr lang="nl-NL" sz="1600" dirty="0">
              <a:solidFill>
                <a:prstClr val="black"/>
              </a:solidFill>
              <a:latin typeface="+mn-lt"/>
            </a:endParaRPr>
          </a:p>
          <a:p>
            <a:pPr defTabSz="228554"/>
            <a:endParaRPr lang="nl-NL" sz="1600" dirty="0">
              <a:solidFill>
                <a:prstClr val="black"/>
              </a:solidFill>
              <a:latin typeface="+mn-lt"/>
            </a:endParaRPr>
          </a:p>
          <a:p>
            <a:pPr marL="0" marR="0" lvl="0" indent="0" algn="l" defTabSz="228554" rtl="0" eaLnBrk="1" fontAlgn="auto" latinLnBrk="0" hangingPunct="1">
              <a:lnSpc>
                <a:spcPct val="100000"/>
              </a:lnSpc>
              <a:spcBef>
                <a:spcPts val="0"/>
              </a:spcBef>
              <a:spcAft>
                <a:spcPts val="0"/>
              </a:spcAft>
              <a:buClrTx/>
              <a:buSzTx/>
              <a:buFontTx/>
              <a:buNone/>
              <a:tabLst/>
              <a:defRPr/>
            </a:pPr>
            <a:endParaRPr lang="nl-NL" sz="1600" dirty="0">
              <a:solidFill>
                <a:prstClr val="black"/>
              </a:solidFill>
              <a:latin typeface="+mn-lt"/>
            </a:endParaRPr>
          </a:p>
          <a:p>
            <a:pPr marL="0" marR="0" lvl="0" indent="0" algn="l" defTabSz="228554" rtl="0" eaLnBrk="1" fontAlgn="auto" latinLnBrk="0" hangingPunct="1">
              <a:lnSpc>
                <a:spcPct val="100000"/>
              </a:lnSpc>
              <a:spcBef>
                <a:spcPts val="0"/>
              </a:spcBef>
              <a:spcAft>
                <a:spcPts val="0"/>
              </a:spcAft>
              <a:buClrTx/>
              <a:buSzTx/>
              <a:buFontTx/>
              <a:buNone/>
              <a:tabLst/>
              <a:defRPr/>
            </a:pPr>
            <a:endParaRPr lang="nl-NL" sz="1600" dirty="0">
              <a:solidFill>
                <a:prstClr val="black"/>
              </a:solidFill>
              <a:latin typeface="+mn-lt"/>
            </a:endParaRPr>
          </a:p>
          <a:p>
            <a:pPr marL="0" marR="0" lvl="0" indent="0" algn="l" defTabSz="228554" rtl="0" eaLnBrk="1" fontAlgn="auto" latinLnBrk="0" hangingPunct="1">
              <a:lnSpc>
                <a:spcPct val="100000"/>
              </a:lnSpc>
              <a:spcBef>
                <a:spcPts val="0"/>
              </a:spcBef>
              <a:spcAft>
                <a:spcPts val="0"/>
              </a:spcAft>
              <a:buClrTx/>
              <a:buSzTx/>
              <a:buFontTx/>
              <a:buNone/>
              <a:tabLst/>
              <a:defRPr/>
            </a:pPr>
            <a:endParaRPr lang="nl-NL" sz="1600" dirty="0">
              <a:solidFill>
                <a:prstClr val="black"/>
              </a:solidFill>
              <a:latin typeface="+mn-lt"/>
            </a:endParaRPr>
          </a:p>
          <a:p>
            <a:pPr marL="0" marR="0" lvl="0" indent="0" algn="l" defTabSz="228554" rtl="0" eaLnBrk="1" fontAlgn="auto" latinLnBrk="0" hangingPunct="1">
              <a:lnSpc>
                <a:spcPct val="100000"/>
              </a:lnSpc>
              <a:spcBef>
                <a:spcPts val="0"/>
              </a:spcBef>
              <a:spcAft>
                <a:spcPts val="0"/>
              </a:spcAft>
              <a:buClrTx/>
              <a:buSzTx/>
              <a:buFontTx/>
              <a:buNone/>
              <a:tabLst/>
              <a:defRPr/>
            </a:pPr>
            <a:r>
              <a:rPr lang="nl-NL" sz="1600" dirty="0" err="1">
                <a:solidFill>
                  <a:prstClr val="black"/>
                </a:solidFill>
                <a:latin typeface="+mn-lt"/>
              </a:rPr>
              <a:t>eIDAS</a:t>
            </a:r>
            <a:endParaRPr lang="nl-NL" sz="1600" dirty="0">
              <a:solidFill>
                <a:prstClr val="black"/>
              </a:solidFill>
              <a:latin typeface="+mn-lt"/>
            </a:endParaRPr>
          </a:p>
          <a:p>
            <a:pPr defTabSz="228554"/>
            <a:endParaRPr lang="nl-NL" sz="1600" dirty="0">
              <a:solidFill>
                <a:prstClr val="black"/>
              </a:solidFill>
              <a:latin typeface="+mn-lt"/>
            </a:endParaRPr>
          </a:p>
          <a:p>
            <a:pPr defTabSz="228554"/>
            <a:endParaRPr lang="nl-NL" sz="1600" dirty="0">
              <a:solidFill>
                <a:prstClr val="black"/>
              </a:solidFill>
              <a:latin typeface="+mn-lt"/>
            </a:endParaRPr>
          </a:p>
          <a:p>
            <a:pPr defTabSz="228554"/>
            <a:endParaRPr lang="nl-NL" sz="1600" dirty="0">
              <a:solidFill>
                <a:prstClr val="black"/>
              </a:solidFill>
              <a:latin typeface="+mn-lt"/>
            </a:endParaRPr>
          </a:p>
        </p:txBody>
      </p:sp>
      <p:sp>
        <p:nvSpPr>
          <p:cNvPr id="66" name="TextBox 65">
            <a:extLst>
              <a:ext uri="{FF2B5EF4-FFF2-40B4-BE49-F238E27FC236}">
                <a16:creationId xmlns:a16="http://schemas.microsoft.com/office/drawing/2014/main" id="{B410103E-752E-D74F-977D-93E487F4FD3F}"/>
              </a:ext>
            </a:extLst>
          </p:cNvPr>
          <p:cNvSpPr txBox="1"/>
          <p:nvPr userDrawn="1"/>
        </p:nvSpPr>
        <p:spPr>
          <a:xfrm>
            <a:off x="8486291" y="6440556"/>
            <a:ext cx="3062978" cy="5486401"/>
          </a:xfrm>
          <a:prstGeom prst="rect">
            <a:avLst/>
          </a:prstGeom>
          <a:noFill/>
        </p:spPr>
        <p:txBody>
          <a:bodyPr wrap="square" rtlCol="0">
            <a:noAutofit/>
          </a:bodyPr>
          <a:lstStyle/>
          <a:p>
            <a:pPr defTabSz="228554"/>
            <a:endParaRPr lang="nl-NL" sz="1600" dirty="0">
              <a:solidFill>
                <a:prstClr val="black"/>
              </a:solidFill>
              <a:latin typeface="+mn-lt"/>
            </a:endParaRPr>
          </a:p>
          <a:p>
            <a:pPr defTabSz="228554"/>
            <a:endParaRPr lang="nl-NL" sz="1600" dirty="0">
              <a:solidFill>
                <a:prstClr val="black"/>
              </a:solidFill>
              <a:latin typeface="+mn-lt"/>
            </a:endParaRPr>
          </a:p>
          <a:p>
            <a:pPr defTabSz="228554"/>
            <a:endParaRPr lang="nl-NL" sz="1600" dirty="0">
              <a:solidFill>
                <a:prstClr val="black"/>
              </a:solidFill>
              <a:latin typeface="+mn-lt"/>
            </a:endParaRPr>
          </a:p>
          <a:p>
            <a:pPr defTabSz="228554"/>
            <a:endParaRPr lang="nl-NL" sz="1600" dirty="0">
              <a:solidFill>
                <a:prstClr val="black"/>
              </a:solidFill>
              <a:latin typeface="+mn-lt"/>
            </a:endParaRPr>
          </a:p>
          <a:p>
            <a:pPr defTabSz="228554"/>
            <a:endParaRPr lang="nl-NL" sz="1600" dirty="0">
              <a:solidFill>
                <a:prstClr val="black"/>
              </a:solidFill>
              <a:latin typeface="+mn-lt"/>
            </a:endParaRPr>
          </a:p>
          <a:p>
            <a:pPr defTabSz="228554"/>
            <a:r>
              <a:rPr lang="nl-NL" sz="1600" dirty="0" err="1">
                <a:solidFill>
                  <a:prstClr val="black"/>
                </a:solidFill>
                <a:latin typeface="+mn-lt"/>
              </a:rPr>
              <a:t>DigiToegankelijk</a:t>
            </a:r>
            <a:endParaRPr lang="nl-NL" sz="1600" dirty="0">
              <a:solidFill>
                <a:prstClr val="black"/>
              </a:solidFill>
              <a:latin typeface="+mn-lt"/>
            </a:endParaRPr>
          </a:p>
          <a:p>
            <a:pPr defTabSz="228554"/>
            <a:endParaRPr lang="nl-NL" sz="1600" dirty="0">
              <a:solidFill>
                <a:prstClr val="black"/>
              </a:solidFill>
              <a:latin typeface="+mn-lt"/>
            </a:endParaRPr>
          </a:p>
          <a:p>
            <a:pPr defTabSz="228554"/>
            <a:endParaRPr lang="nl-NL" sz="1600" dirty="0">
              <a:solidFill>
                <a:prstClr val="black"/>
              </a:solidFill>
              <a:latin typeface="+mn-lt"/>
            </a:endParaRPr>
          </a:p>
          <a:p>
            <a:pPr defTabSz="228554"/>
            <a:endParaRPr lang="nl-NL" sz="1600" dirty="0">
              <a:solidFill>
                <a:prstClr val="black"/>
              </a:solidFill>
              <a:latin typeface="+mn-lt"/>
            </a:endParaRPr>
          </a:p>
          <a:p>
            <a:pPr defTabSz="228554"/>
            <a:endParaRPr lang="nl-NL" sz="1600" dirty="0">
              <a:solidFill>
                <a:prstClr val="black"/>
              </a:solidFill>
              <a:latin typeface="+mn-lt"/>
            </a:endParaRPr>
          </a:p>
          <a:p>
            <a:pPr defTabSz="228554"/>
            <a:endParaRPr lang="nl-NL" sz="1600" dirty="0">
              <a:solidFill>
                <a:prstClr val="black"/>
              </a:solidFill>
              <a:latin typeface="+mn-lt"/>
            </a:endParaRPr>
          </a:p>
          <a:p>
            <a:pPr defTabSz="228554"/>
            <a:r>
              <a:rPr lang="nl-NL" sz="1600" dirty="0" err="1">
                <a:solidFill>
                  <a:prstClr val="black"/>
                </a:solidFill>
                <a:latin typeface="+mn-lt"/>
              </a:rPr>
              <a:t>MijnOverheid</a:t>
            </a:r>
            <a:endParaRPr lang="nl-NL" sz="1600" dirty="0">
              <a:solidFill>
                <a:prstClr val="black"/>
              </a:solidFill>
              <a:latin typeface="+mn-lt"/>
            </a:endParaRPr>
          </a:p>
          <a:p>
            <a:pPr defTabSz="228554"/>
            <a:endParaRPr lang="nl-NL" sz="1600" dirty="0">
              <a:solidFill>
                <a:prstClr val="black"/>
              </a:solidFill>
              <a:latin typeface="+mn-lt"/>
            </a:endParaRPr>
          </a:p>
          <a:p>
            <a:pPr defTabSz="228554"/>
            <a:endParaRPr lang="nl-NL" sz="1600" dirty="0">
              <a:solidFill>
                <a:prstClr val="black"/>
              </a:solidFill>
              <a:latin typeface="+mn-lt"/>
            </a:endParaRPr>
          </a:p>
        </p:txBody>
      </p:sp>
      <p:sp>
        <p:nvSpPr>
          <p:cNvPr id="67" name="TextBox 66">
            <a:extLst>
              <a:ext uri="{FF2B5EF4-FFF2-40B4-BE49-F238E27FC236}">
                <a16:creationId xmlns:a16="http://schemas.microsoft.com/office/drawing/2014/main" id="{C506300C-D868-5142-AA48-40EBF6417D26}"/>
              </a:ext>
            </a:extLst>
          </p:cNvPr>
          <p:cNvSpPr txBox="1"/>
          <p:nvPr userDrawn="1"/>
        </p:nvSpPr>
        <p:spPr>
          <a:xfrm>
            <a:off x="11885474" y="6440556"/>
            <a:ext cx="3062978" cy="5486401"/>
          </a:xfrm>
          <a:prstGeom prst="rect">
            <a:avLst/>
          </a:prstGeom>
          <a:noFill/>
        </p:spPr>
        <p:txBody>
          <a:bodyPr wrap="square" rtlCol="0">
            <a:noAutofit/>
          </a:bodyPr>
          <a:lstStyle/>
          <a:p>
            <a:pPr defTabSz="228554"/>
            <a:r>
              <a:rPr lang="nl-NL" sz="1600" dirty="0">
                <a:solidFill>
                  <a:prstClr val="black"/>
                </a:solidFill>
                <a:latin typeface="+mn-lt"/>
              </a:rPr>
              <a:t>Standard Business</a:t>
            </a:r>
          </a:p>
          <a:p>
            <a:pPr defTabSz="228554"/>
            <a:r>
              <a:rPr lang="nl-NL" sz="1600" dirty="0">
                <a:solidFill>
                  <a:prstClr val="black"/>
                </a:solidFill>
                <a:latin typeface="+mn-lt"/>
              </a:rPr>
              <a:t>Reporting (SBR)</a:t>
            </a:r>
          </a:p>
          <a:p>
            <a:pPr defTabSz="228554"/>
            <a:r>
              <a:rPr lang="nl-NL" sz="1600" dirty="0" err="1">
                <a:solidFill>
                  <a:prstClr val="black"/>
                </a:solidFill>
                <a:latin typeface="+mn-lt"/>
              </a:rPr>
              <a:t>Peppol</a:t>
            </a:r>
            <a:endParaRPr lang="nl-NL" sz="1600" dirty="0">
              <a:solidFill>
                <a:prstClr val="black"/>
              </a:solidFill>
              <a:latin typeface="+mn-lt"/>
            </a:endParaRPr>
          </a:p>
          <a:p>
            <a:pPr defTabSz="228554"/>
            <a:endParaRPr lang="nl-NL" sz="1600" dirty="0">
              <a:solidFill>
                <a:prstClr val="black"/>
              </a:solidFill>
              <a:latin typeface="+mn-lt"/>
            </a:endParaRPr>
          </a:p>
          <a:p>
            <a:pPr defTabSz="228554"/>
            <a:endParaRPr lang="nl-NL" sz="1600" dirty="0">
              <a:solidFill>
                <a:prstClr val="black"/>
              </a:solidFill>
              <a:latin typeface="+mn-lt"/>
            </a:endParaRPr>
          </a:p>
          <a:p>
            <a:pPr defTabSz="228554"/>
            <a:r>
              <a:rPr lang="nl-NL" sz="1600" dirty="0" err="1">
                <a:solidFill>
                  <a:prstClr val="black"/>
                </a:solidFill>
                <a:latin typeface="+mn-lt"/>
              </a:rPr>
              <a:t>Digikoppeling</a:t>
            </a:r>
            <a:endParaRPr lang="nl-NL" sz="1600" dirty="0">
              <a:solidFill>
                <a:prstClr val="black"/>
              </a:solidFill>
              <a:latin typeface="+mn-lt"/>
            </a:endParaRPr>
          </a:p>
          <a:p>
            <a:pPr defTabSz="228554"/>
            <a:r>
              <a:rPr lang="nl-NL" sz="1600" dirty="0">
                <a:solidFill>
                  <a:prstClr val="black"/>
                </a:solidFill>
                <a:latin typeface="+mn-lt"/>
              </a:rPr>
              <a:t>XBRL</a:t>
            </a:r>
          </a:p>
          <a:p>
            <a:pPr defTabSz="228554"/>
            <a:r>
              <a:rPr lang="nl-NL" sz="1600" dirty="0">
                <a:solidFill>
                  <a:prstClr val="black"/>
                </a:solidFill>
                <a:latin typeface="+mn-lt"/>
              </a:rPr>
              <a:t>API-standaarden</a:t>
            </a:r>
          </a:p>
          <a:p>
            <a:pPr defTabSz="228554"/>
            <a:r>
              <a:rPr lang="nl-NL" sz="1600" dirty="0">
                <a:solidFill>
                  <a:prstClr val="black"/>
                </a:solidFill>
                <a:latin typeface="+mn-lt"/>
              </a:rPr>
              <a:t>E-</a:t>
            </a:r>
            <a:r>
              <a:rPr lang="nl-NL" sz="1600" dirty="0" err="1">
                <a:solidFill>
                  <a:prstClr val="black"/>
                </a:solidFill>
                <a:latin typeface="+mn-lt"/>
              </a:rPr>
              <a:t>procurement</a:t>
            </a:r>
            <a:endParaRPr lang="nl-NL" sz="1600" dirty="0">
              <a:solidFill>
                <a:prstClr val="black"/>
              </a:solidFill>
              <a:latin typeface="+mn-lt"/>
            </a:endParaRPr>
          </a:p>
          <a:p>
            <a:pPr defTabSz="228554"/>
            <a:endParaRPr lang="nl-NL" sz="1600" dirty="0">
              <a:solidFill>
                <a:prstClr val="black"/>
              </a:solidFill>
              <a:latin typeface="+mn-lt"/>
            </a:endParaRPr>
          </a:p>
          <a:p>
            <a:pPr defTabSz="228554"/>
            <a:endParaRPr lang="nl-NL" sz="1600" dirty="0">
              <a:solidFill>
                <a:prstClr val="black"/>
              </a:solidFill>
              <a:latin typeface="+mn-lt"/>
            </a:endParaRPr>
          </a:p>
          <a:p>
            <a:pPr defTabSz="228554"/>
            <a:r>
              <a:rPr lang="nl-NL" sz="1600" dirty="0" err="1">
                <a:solidFill>
                  <a:prstClr val="black"/>
                </a:solidFill>
                <a:latin typeface="+mn-lt"/>
              </a:rPr>
              <a:t>Digipoort</a:t>
            </a:r>
            <a:endParaRPr lang="nl-NL" sz="1600" dirty="0">
              <a:solidFill>
                <a:prstClr val="black"/>
              </a:solidFill>
              <a:latin typeface="+mn-lt"/>
            </a:endParaRPr>
          </a:p>
          <a:p>
            <a:pPr defTabSz="228554"/>
            <a:r>
              <a:rPr lang="nl-NL" sz="1600" dirty="0">
                <a:solidFill>
                  <a:prstClr val="black"/>
                </a:solidFill>
                <a:latin typeface="+mn-lt"/>
              </a:rPr>
              <a:t>Stelselvoorzieningen</a:t>
            </a:r>
          </a:p>
          <a:p>
            <a:pPr defTabSz="228554"/>
            <a:r>
              <a:rPr lang="nl-NL" sz="1600" dirty="0" err="1">
                <a:solidFill>
                  <a:prstClr val="black"/>
                </a:solidFill>
                <a:latin typeface="+mn-lt"/>
              </a:rPr>
              <a:t>Digilevering</a:t>
            </a:r>
            <a:endParaRPr lang="nl-NL" sz="1600" dirty="0">
              <a:solidFill>
                <a:prstClr val="black"/>
              </a:solidFill>
              <a:latin typeface="+mn-lt"/>
            </a:endParaRPr>
          </a:p>
          <a:p>
            <a:pPr defTabSz="228554"/>
            <a:r>
              <a:rPr lang="nl-NL" sz="1600" dirty="0" err="1">
                <a:solidFill>
                  <a:prstClr val="black"/>
                </a:solidFill>
                <a:latin typeface="+mn-lt"/>
              </a:rPr>
              <a:t>Digimelding</a:t>
            </a:r>
            <a:endParaRPr lang="nl-NL" sz="1600" dirty="0">
              <a:solidFill>
                <a:prstClr val="black"/>
              </a:solidFill>
              <a:latin typeface="+mn-lt"/>
            </a:endParaRPr>
          </a:p>
          <a:p>
            <a:pPr defTabSz="228554"/>
            <a:r>
              <a:rPr lang="nl-NL" sz="1600" dirty="0">
                <a:solidFill>
                  <a:prstClr val="black"/>
                </a:solidFill>
                <a:latin typeface="+mn-lt"/>
              </a:rPr>
              <a:t>Stelselcatalogus</a:t>
            </a:r>
          </a:p>
          <a:p>
            <a:pPr defTabSz="228554"/>
            <a:r>
              <a:rPr lang="nl-NL" sz="1600" dirty="0" err="1">
                <a:solidFill>
                  <a:prstClr val="black"/>
                </a:solidFill>
                <a:latin typeface="+mn-lt"/>
              </a:rPr>
              <a:t>Digikoppeling</a:t>
            </a:r>
            <a:endParaRPr lang="nl-NL" sz="1600" dirty="0">
              <a:solidFill>
                <a:prstClr val="black"/>
              </a:solidFill>
              <a:latin typeface="+mn-lt"/>
            </a:endParaRPr>
          </a:p>
          <a:p>
            <a:pPr defTabSz="228554"/>
            <a:r>
              <a:rPr lang="nl-NL" sz="1600" dirty="0" err="1">
                <a:solidFill>
                  <a:prstClr val="black"/>
                </a:solidFill>
                <a:latin typeface="+mn-lt"/>
              </a:rPr>
              <a:t>DigiInkoop</a:t>
            </a:r>
            <a:endParaRPr lang="nl-NL" sz="1600" dirty="0">
              <a:solidFill>
                <a:prstClr val="black"/>
              </a:solidFill>
              <a:latin typeface="+mn-lt"/>
            </a:endParaRPr>
          </a:p>
          <a:p>
            <a:pPr defTabSz="228554"/>
            <a:r>
              <a:rPr lang="nl-NL" sz="1600" dirty="0">
                <a:solidFill>
                  <a:prstClr val="black"/>
                </a:solidFill>
                <a:latin typeface="+mn-lt"/>
              </a:rPr>
              <a:t>E-factureren</a:t>
            </a:r>
          </a:p>
          <a:p>
            <a:pPr defTabSz="228554"/>
            <a:endParaRPr lang="nl-NL" sz="1600" dirty="0">
              <a:solidFill>
                <a:prstClr val="black"/>
              </a:solidFill>
              <a:latin typeface="+mn-lt"/>
            </a:endParaRPr>
          </a:p>
        </p:txBody>
      </p:sp>
      <p:sp>
        <p:nvSpPr>
          <p:cNvPr id="69" name="TextBox 68">
            <a:extLst>
              <a:ext uri="{FF2B5EF4-FFF2-40B4-BE49-F238E27FC236}">
                <a16:creationId xmlns:a16="http://schemas.microsoft.com/office/drawing/2014/main" id="{53D9E6E6-BD1E-7B46-9A25-FCB68F0EF09A}"/>
              </a:ext>
            </a:extLst>
          </p:cNvPr>
          <p:cNvSpPr txBox="1"/>
          <p:nvPr userDrawn="1"/>
        </p:nvSpPr>
        <p:spPr>
          <a:xfrm>
            <a:off x="15304537" y="6440557"/>
            <a:ext cx="3062978" cy="5486400"/>
          </a:xfrm>
          <a:prstGeom prst="rect">
            <a:avLst/>
          </a:prstGeom>
          <a:noFill/>
        </p:spPr>
        <p:txBody>
          <a:bodyPr wrap="square" rtlCol="0">
            <a:noAutofit/>
          </a:bodyPr>
          <a:lstStyle/>
          <a:p>
            <a:pPr defTabSz="228554"/>
            <a:r>
              <a:rPr lang="nl-NL" sz="1600" dirty="0" err="1">
                <a:solidFill>
                  <a:prstClr val="black"/>
                </a:solidFill>
                <a:latin typeface="+mn-lt"/>
              </a:rPr>
              <a:t>Diginetwerk</a:t>
            </a:r>
            <a:endParaRPr lang="nl-NL" sz="1600" dirty="0">
              <a:solidFill>
                <a:prstClr val="black"/>
              </a:solidFill>
              <a:latin typeface="+mn-lt"/>
            </a:endParaRPr>
          </a:p>
          <a:p>
            <a:pPr defTabSz="228554"/>
            <a:r>
              <a:rPr lang="nl-NL" sz="1600" dirty="0">
                <a:solidFill>
                  <a:prstClr val="black"/>
                </a:solidFill>
                <a:latin typeface="+mn-lt"/>
              </a:rPr>
              <a:t>IPv6 </a:t>
            </a:r>
            <a:r>
              <a:rPr lang="nl-NL" sz="1600" dirty="0" err="1">
                <a:solidFill>
                  <a:prstClr val="black"/>
                </a:solidFill>
                <a:latin typeface="+mn-lt"/>
              </a:rPr>
              <a:t>Overheidsbreed</a:t>
            </a:r>
            <a:r>
              <a:rPr lang="nl-NL" sz="1600" dirty="0">
                <a:solidFill>
                  <a:prstClr val="black"/>
                </a:solidFill>
                <a:latin typeface="+mn-lt"/>
              </a:rPr>
              <a:t> </a:t>
            </a:r>
          </a:p>
          <a:p>
            <a:pPr defTabSz="228554"/>
            <a:r>
              <a:rPr lang="nl-NL" sz="1600" dirty="0">
                <a:solidFill>
                  <a:prstClr val="black"/>
                </a:solidFill>
                <a:latin typeface="+mn-lt"/>
              </a:rPr>
              <a:t>Nummerplankader</a:t>
            </a:r>
          </a:p>
          <a:p>
            <a:pPr defTabSz="228554"/>
            <a:endParaRPr lang="nl-NL" sz="1600" dirty="0">
              <a:solidFill>
                <a:prstClr val="black"/>
              </a:solidFill>
              <a:latin typeface="+mn-lt"/>
            </a:endParaRPr>
          </a:p>
          <a:p>
            <a:pPr defTabSz="228554"/>
            <a:endParaRPr lang="nl-NL" sz="1600" dirty="0">
              <a:solidFill>
                <a:prstClr val="black"/>
              </a:solidFill>
              <a:latin typeface="+mn-lt"/>
            </a:endParaRPr>
          </a:p>
          <a:p>
            <a:pPr defTabSz="228554"/>
            <a:r>
              <a:rPr lang="nl-NL" sz="1600" dirty="0">
                <a:solidFill>
                  <a:prstClr val="black"/>
                </a:solidFill>
                <a:latin typeface="+mn-lt"/>
              </a:rPr>
              <a:t>Samenwerkende</a:t>
            </a:r>
          </a:p>
          <a:p>
            <a:pPr defTabSz="228554"/>
            <a:r>
              <a:rPr lang="nl-NL" sz="1600" dirty="0">
                <a:solidFill>
                  <a:prstClr val="black"/>
                </a:solidFill>
                <a:latin typeface="+mn-lt"/>
              </a:rPr>
              <a:t>Catalogi</a:t>
            </a:r>
          </a:p>
          <a:p>
            <a:pPr defTabSz="228554"/>
            <a:r>
              <a:rPr lang="nl-NL" sz="1600" dirty="0">
                <a:solidFill>
                  <a:prstClr val="black"/>
                </a:solidFill>
                <a:latin typeface="+mn-lt"/>
              </a:rPr>
              <a:t>BOMOS</a:t>
            </a:r>
          </a:p>
          <a:p>
            <a:pPr defTabSz="228554"/>
            <a:endParaRPr lang="nl-NL" sz="1600" dirty="0">
              <a:solidFill>
                <a:prstClr val="black"/>
              </a:solidFill>
              <a:latin typeface="+mn-lt"/>
            </a:endParaRPr>
          </a:p>
          <a:p>
            <a:pPr defTabSz="228554"/>
            <a:endParaRPr lang="nl-NL" sz="1600" dirty="0">
              <a:solidFill>
                <a:prstClr val="black"/>
              </a:solidFill>
              <a:latin typeface="+mn-lt"/>
            </a:endParaRPr>
          </a:p>
          <a:p>
            <a:pPr defTabSz="228554"/>
            <a:endParaRPr lang="nl-NL" sz="1600" dirty="0">
              <a:solidFill>
                <a:prstClr val="black"/>
              </a:solidFill>
              <a:latin typeface="+mn-lt"/>
            </a:endParaRPr>
          </a:p>
          <a:p>
            <a:pPr defTabSz="228554"/>
            <a:r>
              <a:rPr lang="nl-NL" sz="1600" dirty="0">
                <a:solidFill>
                  <a:prstClr val="black"/>
                </a:solidFill>
                <a:latin typeface="+mn-lt"/>
              </a:rPr>
              <a:t>Standaard Platform</a:t>
            </a:r>
          </a:p>
          <a:p>
            <a:pPr defTabSz="228554"/>
            <a:r>
              <a:rPr lang="nl-NL" sz="1600" dirty="0">
                <a:solidFill>
                  <a:prstClr val="black"/>
                </a:solidFill>
                <a:latin typeface="+mn-lt"/>
              </a:rPr>
              <a:t>Centraal Aansluitpunt</a:t>
            </a:r>
          </a:p>
          <a:p>
            <a:pPr defTabSz="228554"/>
            <a:endParaRPr lang="nl-NL" sz="1600" dirty="0">
              <a:solidFill>
                <a:prstClr val="black"/>
              </a:solidFill>
              <a:latin typeface="+mn-lt"/>
            </a:endParaRPr>
          </a:p>
        </p:txBody>
      </p:sp>
      <p:pic>
        <p:nvPicPr>
          <p:cNvPr id="7" name="Picture 6">
            <a:extLst>
              <a:ext uri="{FF2B5EF4-FFF2-40B4-BE49-F238E27FC236}">
                <a16:creationId xmlns:a16="http://schemas.microsoft.com/office/drawing/2014/main" id="{A9317C2D-6837-ECAE-3E2B-81C66459E416}"/>
              </a:ext>
            </a:extLst>
          </p:cNvPr>
          <p:cNvPicPr>
            <a:picLocks noChangeAspect="1"/>
          </p:cNvPicPr>
          <p:nvPr userDrawn="1"/>
        </p:nvPicPr>
        <p:blipFill>
          <a:blip r:embed="rId4"/>
          <a:stretch>
            <a:fillRect/>
          </a:stretch>
        </p:blipFill>
        <p:spPr>
          <a:xfrm>
            <a:off x="19720257" y="6613178"/>
            <a:ext cx="1363494" cy="1363494"/>
          </a:xfrm>
          <a:prstGeom prst="rect">
            <a:avLst/>
          </a:prstGeom>
        </p:spPr>
      </p:pic>
      <p:pic>
        <p:nvPicPr>
          <p:cNvPr id="8" name="Picture 7">
            <a:extLst>
              <a:ext uri="{FF2B5EF4-FFF2-40B4-BE49-F238E27FC236}">
                <a16:creationId xmlns:a16="http://schemas.microsoft.com/office/drawing/2014/main" id="{880DC9E4-857B-6D1C-84B6-8E91B503F555}"/>
              </a:ext>
            </a:extLst>
          </p:cNvPr>
          <p:cNvPicPr>
            <a:picLocks noChangeAspect="1"/>
          </p:cNvPicPr>
          <p:nvPr userDrawn="1"/>
        </p:nvPicPr>
        <p:blipFill>
          <a:blip r:embed="rId5"/>
          <a:stretch>
            <a:fillRect/>
          </a:stretch>
        </p:blipFill>
        <p:spPr>
          <a:xfrm>
            <a:off x="15930627" y="3636709"/>
            <a:ext cx="1405281" cy="1405281"/>
          </a:xfrm>
          <a:prstGeom prst="rect">
            <a:avLst/>
          </a:prstGeom>
        </p:spPr>
      </p:pic>
      <p:pic>
        <p:nvPicPr>
          <p:cNvPr id="9" name="Picture 8">
            <a:extLst>
              <a:ext uri="{FF2B5EF4-FFF2-40B4-BE49-F238E27FC236}">
                <a16:creationId xmlns:a16="http://schemas.microsoft.com/office/drawing/2014/main" id="{00FFDDB9-03DB-15C6-912F-DC5C6DA8176B}"/>
              </a:ext>
            </a:extLst>
          </p:cNvPr>
          <p:cNvPicPr>
            <a:picLocks noChangeAspect="1"/>
          </p:cNvPicPr>
          <p:nvPr userDrawn="1"/>
        </p:nvPicPr>
        <p:blipFill>
          <a:blip r:embed="rId6"/>
          <a:stretch>
            <a:fillRect/>
          </a:stretch>
        </p:blipFill>
        <p:spPr>
          <a:xfrm>
            <a:off x="12500160" y="3643984"/>
            <a:ext cx="1398010" cy="1398010"/>
          </a:xfrm>
          <a:prstGeom prst="rect">
            <a:avLst/>
          </a:prstGeom>
        </p:spPr>
      </p:pic>
      <p:pic>
        <p:nvPicPr>
          <p:cNvPr id="10" name="Picture 9">
            <a:extLst>
              <a:ext uri="{FF2B5EF4-FFF2-40B4-BE49-F238E27FC236}">
                <a16:creationId xmlns:a16="http://schemas.microsoft.com/office/drawing/2014/main" id="{48EA7B19-2AFC-33DA-A708-600E7CDBFD87}"/>
              </a:ext>
            </a:extLst>
          </p:cNvPr>
          <p:cNvPicPr>
            <a:picLocks noChangeAspect="1"/>
          </p:cNvPicPr>
          <p:nvPr userDrawn="1"/>
        </p:nvPicPr>
        <p:blipFill>
          <a:blip r:embed="rId7"/>
          <a:stretch>
            <a:fillRect/>
          </a:stretch>
        </p:blipFill>
        <p:spPr>
          <a:xfrm>
            <a:off x="5591585" y="3646842"/>
            <a:ext cx="1396315" cy="1396315"/>
          </a:xfrm>
          <a:prstGeom prst="rect">
            <a:avLst/>
          </a:prstGeom>
        </p:spPr>
      </p:pic>
      <p:pic>
        <p:nvPicPr>
          <p:cNvPr id="11" name="Picture 10">
            <a:extLst>
              <a:ext uri="{FF2B5EF4-FFF2-40B4-BE49-F238E27FC236}">
                <a16:creationId xmlns:a16="http://schemas.microsoft.com/office/drawing/2014/main" id="{0A2C06B6-A40A-CAE7-AC8D-0BB2CA9664F3}"/>
              </a:ext>
            </a:extLst>
          </p:cNvPr>
          <p:cNvPicPr>
            <a:picLocks noChangeAspect="1"/>
          </p:cNvPicPr>
          <p:nvPr userDrawn="1"/>
        </p:nvPicPr>
        <p:blipFill>
          <a:blip r:embed="rId8"/>
          <a:stretch>
            <a:fillRect/>
          </a:stretch>
        </p:blipFill>
        <p:spPr>
          <a:xfrm>
            <a:off x="9081285" y="3645995"/>
            <a:ext cx="1398010" cy="1398010"/>
          </a:xfrm>
          <a:prstGeom prst="rect">
            <a:avLst/>
          </a:prstGeom>
        </p:spPr>
      </p:pic>
    </p:spTree>
    <p:extLst>
      <p:ext uri="{BB962C8B-B14F-4D97-AF65-F5344CB8AC3E}">
        <p14:creationId xmlns:p14="http://schemas.microsoft.com/office/powerpoint/2010/main" val="22243723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11 Roadma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769A9-79A0-9D4C-B941-33558DACCCC2}"/>
              </a:ext>
            </a:extLst>
          </p:cNvPr>
          <p:cNvSpPr>
            <a:spLocks noGrp="1"/>
          </p:cNvSpPr>
          <p:nvPr>
            <p:ph type="title" hasCustomPrompt="1"/>
          </p:nvPr>
        </p:nvSpPr>
        <p:spPr/>
        <p:txBody>
          <a:bodyPr/>
          <a:lstStyle/>
          <a:p>
            <a:pPr defTabSz="914217"/>
            <a:r>
              <a:rPr lang="nl-NL" sz="4800" dirty="0" err="1">
                <a:solidFill>
                  <a:srgbClr val="39870C"/>
                </a:solidFill>
                <a:latin typeface="+mj-lt"/>
              </a:rPr>
              <a:t>Roadmap</a:t>
            </a:r>
            <a:endParaRPr lang="nl-NL" sz="4800" dirty="0">
              <a:solidFill>
                <a:srgbClr val="39870C"/>
              </a:solidFill>
              <a:latin typeface="+mj-lt"/>
            </a:endParaRPr>
          </a:p>
        </p:txBody>
      </p:sp>
      <p:sp>
        <p:nvSpPr>
          <p:cNvPr id="3" name="Date Placeholder 2">
            <a:extLst>
              <a:ext uri="{FF2B5EF4-FFF2-40B4-BE49-F238E27FC236}">
                <a16:creationId xmlns:a16="http://schemas.microsoft.com/office/drawing/2014/main" id="{408F1E9B-E546-2A45-949C-AEF405F6A07F}"/>
              </a:ext>
            </a:extLst>
          </p:cNvPr>
          <p:cNvSpPr>
            <a:spLocks noGrp="1"/>
          </p:cNvSpPr>
          <p:nvPr>
            <p:ph type="dt" sz="half" idx="10"/>
          </p:nvPr>
        </p:nvSpPr>
        <p:spPr/>
        <p:txBody>
          <a:bodyPr/>
          <a:lstStyle/>
          <a:p>
            <a:r>
              <a:rPr lang="nl-NL"/>
              <a:t>26 augustus 2021</a:t>
            </a:r>
            <a:endParaRPr lang="nl-NL" dirty="0"/>
          </a:p>
        </p:txBody>
      </p:sp>
      <p:sp>
        <p:nvSpPr>
          <p:cNvPr id="4" name="Slide Number Placeholder 3">
            <a:extLst>
              <a:ext uri="{FF2B5EF4-FFF2-40B4-BE49-F238E27FC236}">
                <a16:creationId xmlns:a16="http://schemas.microsoft.com/office/drawing/2014/main" id="{5E3B5A39-1C91-264F-9A4D-229FF28BF670}"/>
              </a:ext>
            </a:extLst>
          </p:cNvPr>
          <p:cNvSpPr>
            <a:spLocks noGrp="1"/>
          </p:cNvSpPr>
          <p:nvPr>
            <p:ph type="sldNum" sz="quarter" idx="11"/>
          </p:nvPr>
        </p:nvSpPr>
        <p:spPr/>
        <p:txBody>
          <a:bodyPr/>
          <a:lstStyle/>
          <a:p>
            <a:fld id="{58A012CB-14D3-4B29-B9BE-EBD198EAE235}" type="slidenum">
              <a:rPr lang="nl-NL" smtClean="0"/>
              <a:pPr/>
              <a:t>‹nr.›</a:t>
            </a:fld>
            <a:endParaRPr lang="nl-NL" dirty="0"/>
          </a:p>
        </p:txBody>
      </p:sp>
      <p:pic>
        <p:nvPicPr>
          <p:cNvPr id="5" name="Logo">
            <a:extLst>
              <a:ext uri="{FF2B5EF4-FFF2-40B4-BE49-F238E27FC236}">
                <a16:creationId xmlns:a16="http://schemas.microsoft.com/office/drawing/2014/main" id="{877A7C48-EF94-ED47-BF38-92D5503A177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cxnSp>
        <p:nvCxnSpPr>
          <p:cNvPr id="6" name="Straight Connector 5">
            <a:extLst>
              <a:ext uri="{FF2B5EF4-FFF2-40B4-BE49-F238E27FC236}">
                <a16:creationId xmlns:a16="http://schemas.microsoft.com/office/drawing/2014/main" id="{8F90A157-2562-804C-9EC5-996CD09399B5}"/>
              </a:ext>
            </a:extLst>
          </p:cNvPr>
          <p:cNvCxnSpPr>
            <a:cxnSpLocks/>
          </p:cNvCxnSpPr>
          <p:nvPr userDrawn="1"/>
        </p:nvCxnSpPr>
        <p:spPr>
          <a:xfrm>
            <a:off x="1348756" y="3295650"/>
            <a:ext cx="21689664"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78" name="Picture 77" descr="Icon&#10;&#10;Description automatically generated">
            <a:extLst>
              <a:ext uri="{FF2B5EF4-FFF2-40B4-BE49-F238E27FC236}">
                <a16:creationId xmlns:a16="http://schemas.microsoft.com/office/drawing/2014/main" id="{5B705640-34BD-8340-B1FA-D0BF7DBEE451}"/>
              </a:ext>
            </a:extLst>
          </p:cNvPr>
          <p:cNvPicPr>
            <a:picLocks noChangeAspect="1"/>
          </p:cNvPicPr>
          <p:nvPr userDrawn="1"/>
        </p:nvPicPr>
        <p:blipFill rotWithShape="1">
          <a:blip r:embed="rId4" cstate="hqprint">
            <a:extLst>
              <a:ext uri="{28A0092B-C50C-407E-A947-70E740481C1C}">
                <a14:useLocalDpi xmlns:a14="http://schemas.microsoft.com/office/drawing/2010/main" val="0"/>
              </a:ext>
            </a:extLst>
          </a:blip>
          <a:srcRect t="12962"/>
          <a:stretch/>
        </p:blipFill>
        <p:spPr>
          <a:xfrm>
            <a:off x="-170120" y="3253119"/>
            <a:ext cx="24640575" cy="10654259"/>
          </a:xfrm>
          <a:prstGeom prst="rect">
            <a:avLst/>
          </a:prstGeom>
        </p:spPr>
      </p:pic>
    </p:spTree>
    <p:extLst>
      <p:ext uri="{BB962C8B-B14F-4D97-AF65-F5344CB8AC3E}">
        <p14:creationId xmlns:p14="http://schemas.microsoft.com/office/powerpoint/2010/main" val="24215322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0 Visual domeinen">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936D67B7-43E2-2241-8D2A-60D85FC90F8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934"/>
          <a:stretch/>
        </p:blipFill>
        <p:spPr>
          <a:xfrm>
            <a:off x="846677" y="2091090"/>
            <a:ext cx="22693821" cy="11624910"/>
          </a:xfrm>
          <a:prstGeom prst="rect">
            <a:avLst/>
          </a:prstGeom>
        </p:spPr>
      </p:pic>
      <p:sp>
        <p:nvSpPr>
          <p:cNvPr id="4" name="Date Placeholder 3"/>
          <p:cNvSpPr>
            <a:spLocks noGrp="1"/>
          </p:cNvSpPr>
          <p:nvPr>
            <p:ph type="dt" sz="half" idx="10"/>
          </p:nvPr>
        </p:nvSpPr>
        <p:spPr/>
        <p:txBody>
          <a:bodyPr/>
          <a:lstStyle/>
          <a:p>
            <a:r>
              <a:rPr lang="nl-NL"/>
              <a:t>26 augustus 2021</a:t>
            </a:r>
            <a:endParaRPr lang="nl-NL" dirty="0"/>
          </a:p>
        </p:txBody>
      </p:sp>
      <p:sp>
        <p:nvSpPr>
          <p:cNvPr id="6" name="Slide Number Placeholder 5"/>
          <p:cNvSpPr>
            <a:spLocks noGrp="1"/>
          </p:cNvSpPr>
          <p:nvPr>
            <p:ph type="sldNum" sz="quarter" idx="12"/>
          </p:nvPr>
        </p:nvSpPr>
        <p:spPr/>
        <p:txBody>
          <a:bodyPr/>
          <a:lstStyle/>
          <a:p>
            <a:fld id="{58A012CB-14D3-4B29-B9BE-EBD198EAE235}" type="slidenum">
              <a:rPr lang="nl-NL" smtClean="0"/>
              <a:t>‹nr.›</a:t>
            </a:fld>
            <a:endParaRPr lang="nl-NL" dirty="0"/>
          </a:p>
        </p:txBody>
      </p:sp>
      <p:pic>
        <p:nvPicPr>
          <p:cNvPr id="13" name="Logo">
            <a:extLst>
              <a:ext uri="{FF2B5EF4-FFF2-40B4-BE49-F238E27FC236}">
                <a16:creationId xmlns:a16="http://schemas.microsoft.com/office/drawing/2014/main" id="{79F293BA-1623-4A76-8D5B-FD12AA92B2A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09387" y="-1"/>
            <a:ext cx="968400" cy="2408258"/>
          </a:xfrm>
          <a:prstGeom prst="rect">
            <a:avLst/>
          </a:prstGeom>
        </p:spPr>
      </p:pic>
      <p:pic>
        <p:nvPicPr>
          <p:cNvPr id="2" name="Picture 1">
            <a:extLst>
              <a:ext uri="{FF2B5EF4-FFF2-40B4-BE49-F238E27FC236}">
                <a16:creationId xmlns:a16="http://schemas.microsoft.com/office/drawing/2014/main" id="{EF83E6D4-F846-2B73-ADE0-95A9D171505D}"/>
              </a:ext>
            </a:extLst>
          </p:cNvPr>
          <p:cNvPicPr>
            <a:picLocks noChangeAspect="1"/>
          </p:cNvPicPr>
          <p:nvPr userDrawn="1"/>
        </p:nvPicPr>
        <p:blipFill>
          <a:blip r:embed="rId5"/>
          <a:stretch>
            <a:fillRect/>
          </a:stretch>
        </p:blipFill>
        <p:spPr>
          <a:xfrm>
            <a:off x="10720040" y="11954402"/>
            <a:ext cx="610870" cy="610870"/>
          </a:xfrm>
          <a:prstGeom prst="rect">
            <a:avLst/>
          </a:prstGeom>
        </p:spPr>
      </p:pic>
      <p:pic>
        <p:nvPicPr>
          <p:cNvPr id="7" name="Picture 6">
            <a:extLst>
              <a:ext uri="{FF2B5EF4-FFF2-40B4-BE49-F238E27FC236}">
                <a16:creationId xmlns:a16="http://schemas.microsoft.com/office/drawing/2014/main" id="{99E1AF3F-860E-909D-114D-CFECF111B9EC}"/>
              </a:ext>
            </a:extLst>
          </p:cNvPr>
          <p:cNvPicPr>
            <a:picLocks noChangeAspect="1"/>
          </p:cNvPicPr>
          <p:nvPr userDrawn="1"/>
        </p:nvPicPr>
        <p:blipFill>
          <a:blip r:embed="rId6"/>
          <a:stretch>
            <a:fillRect/>
          </a:stretch>
        </p:blipFill>
        <p:spPr>
          <a:xfrm>
            <a:off x="9322579" y="3368237"/>
            <a:ext cx="610870" cy="610870"/>
          </a:xfrm>
          <a:prstGeom prst="rect">
            <a:avLst/>
          </a:prstGeom>
        </p:spPr>
      </p:pic>
      <p:pic>
        <p:nvPicPr>
          <p:cNvPr id="8" name="Picture 7">
            <a:extLst>
              <a:ext uri="{FF2B5EF4-FFF2-40B4-BE49-F238E27FC236}">
                <a16:creationId xmlns:a16="http://schemas.microsoft.com/office/drawing/2014/main" id="{C9B901DC-2872-A595-03F7-052D224338BD}"/>
              </a:ext>
            </a:extLst>
          </p:cNvPr>
          <p:cNvPicPr>
            <a:picLocks noChangeAspect="1"/>
          </p:cNvPicPr>
          <p:nvPr userDrawn="1"/>
        </p:nvPicPr>
        <p:blipFill>
          <a:blip r:embed="rId7"/>
          <a:stretch>
            <a:fillRect/>
          </a:stretch>
        </p:blipFill>
        <p:spPr>
          <a:xfrm>
            <a:off x="11888152" y="8386445"/>
            <a:ext cx="610870" cy="610870"/>
          </a:xfrm>
          <a:prstGeom prst="rect">
            <a:avLst/>
          </a:prstGeom>
        </p:spPr>
      </p:pic>
      <p:pic>
        <p:nvPicPr>
          <p:cNvPr id="9" name="Picture 8">
            <a:extLst>
              <a:ext uri="{FF2B5EF4-FFF2-40B4-BE49-F238E27FC236}">
                <a16:creationId xmlns:a16="http://schemas.microsoft.com/office/drawing/2014/main" id="{70450648-CC73-61F1-18FF-D194049DE5AF}"/>
              </a:ext>
            </a:extLst>
          </p:cNvPr>
          <p:cNvPicPr>
            <a:picLocks noChangeAspect="1"/>
          </p:cNvPicPr>
          <p:nvPr userDrawn="1"/>
        </p:nvPicPr>
        <p:blipFill>
          <a:blip r:embed="rId8"/>
          <a:stretch>
            <a:fillRect/>
          </a:stretch>
        </p:blipFill>
        <p:spPr>
          <a:xfrm>
            <a:off x="11888152" y="5151815"/>
            <a:ext cx="610870" cy="610870"/>
          </a:xfrm>
          <a:prstGeom prst="rect">
            <a:avLst/>
          </a:prstGeom>
        </p:spPr>
      </p:pic>
      <p:pic>
        <p:nvPicPr>
          <p:cNvPr id="10" name="Picture 9">
            <a:extLst>
              <a:ext uri="{FF2B5EF4-FFF2-40B4-BE49-F238E27FC236}">
                <a16:creationId xmlns:a16="http://schemas.microsoft.com/office/drawing/2014/main" id="{E7B46280-2D3A-FC8D-538D-4B2D6D393AB3}"/>
              </a:ext>
            </a:extLst>
          </p:cNvPr>
          <p:cNvPicPr>
            <a:picLocks noChangeAspect="1"/>
          </p:cNvPicPr>
          <p:nvPr userDrawn="1"/>
        </p:nvPicPr>
        <p:blipFill>
          <a:blip r:embed="rId9"/>
          <a:stretch>
            <a:fillRect/>
          </a:stretch>
        </p:blipFill>
        <p:spPr>
          <a:xfrm>
            <a:off x="7736205" y="6833870"/>
            <a:ext cx="610870" cy="610870"/>
          </a:xfrm>
          <a:prstGeom prst="rect">
            <a:avLst/>
          </a:prstGeom>
        </p:spPr>
      </p:pic>
      <p:pic>
        <p:nvPicPr>
          <p:cNvPr id="11" name="Picture 10">
            <a:extLst>
              <a:ext uri="{FF2B5EF4-FFF2-40B4-BE49-F238E27FC236}">
                <a16:creationId xmlns:a16="http://schemas.microsoft.com/office/drawing/2014/main" id="{BFB045FD-7E0D-B5D0-5611-DDE8C1D4D986}"/>
              </a:ext>
            </a:extLst>
          </p:cNvPr>
          <p:cNvPicPr>
            <a:picLocks noChangeAspect="1"/>
          </p:cNvPicPr>
          <p:nvPr userDrawn="1"/>
        </p:nvPicPr>
        <p:blipFill>
          <a:blip r:embed="rId9"/>
          <a:stretch>
            <a:fillRect/>
          </a:stretch>
        </p:blipFill>
        <p:spPr>
          <a:xfrm>
            <a:off x="16023470" y="6833870"/>
            <a:ext cx="610870" cy="610870"/>
          </a:xfrm>
          <a:prstGeom prst="rect">
            <a:avLst/>
          </a:prstGeom>
        </p:spPr>
      </p:pic>
    </p:spTree>
    <p:extLst>
      <p:ext uri="{BB962C8B-B14F-4D97-AF65-F5344CB8AC3E}">
        <p14:creationId xmlns:p14="http://schemas.microsoft.com/office/powerpoint/2010/main" val="6376326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1 Toegang Kernboodschap">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3E79D06-311A-43E8-9993-E38058BC57F1}"/>
              </a:ext>
            </a:extLst>
          </p:cNvPr>
          <p:cNvSpPr/>
          <p:nvPr userDrawn="1"/>
        </p:nvSpPr>
        <p:spPr>
          <a:xfrm>
            <a:off x="0" y="0"/>
            <a:ext cx="12193587" cy="1371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6" name="Graphic 5">
            <a:extLst>
              <a:ext uri="{FF2B5EF4-FFF2-40B4-BE49-F238E27FC236}">
                <a16:creationId xmlns:a16="http://schemas.microsoft.com/office/drawing/2014/main" id="{7DE29D8C-AB77-490C-84FE-4060D5F0D91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97011" y="3352801"/>
            <a:ext cx="8458304" cy="7029450"/>
          </a:xfrm>
          <a:prstGeom prst="rect">
            <a:avLst/>
          </a:prstGeom>
        </p:spPr>
      </p:pic>
      <p:pic>
        <p:nvPicPr>
          <p:cNvPr id="7" name="Logo">
            <a:extLst>
              <a:ext uri="{FF2B5EF4-FFF2-40B4-BE49-F238E27FC236}">
                <a16:creationId xmlns:a16="http://schemas.microsoft.com/office/drawing/2014/main" id="{07AAA810-4A77-0947-8D02-142622F7416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09387" y="-1"/>
            <a:ext cx="968400" cy="2408258"/>
          </a:xfrm>
          <a:prstGeom prst="rect">
            <a:avLst/>
          </a:prstGeom>
        </p:spPr>
      </p:pic>
      <p:sp>
        <p:nvSpPr>
          <p:cNvPr id="11" name="Date Placeholder 4">
            <a:extLst>
              <a:ext uri="{FF2B5EF4-FFF2-40B4-BE49-F238E27FC236}">
                <a16:creationId xmlns:a16="http://schemas.microsoft.com/office/drawing/2014/main" id="{F68BA68E-4D57-024A-9AFC-8381BC73AD16}"/>
              </a:ext>
            </a:extLst>
          </p:cNvPr>
          <p:cNvSpPr>
            <a:spLocks noGrp="1"/>
          </p:cNvSpPr>
          <p:nvPr>
            <p:ph type="dt" sz="half" idx="10"/>
          </p:nvPr>
        </p:nvSpPr>
        <p:spPr>
          <a:xfrm>
            <a:off x="17166155" y="12781172"/>
            <a:ext cx="5007129" cy="730250"/>
          </a:xfrm>
        </p:spPr>
        <p:txBody>
          <a:bodyPr/>
          <a:lstStyle/>
          <a:p>
            <a:r>
              <a:rPr lang="nl-NL"/>
              <a:t>26 augustus 2021</a:t>
            </a:r>
            <a:endParaRPr lang="nl-NL" dirty="0"/>
          </a:p>
        </p:txBody>
      </p:sp>
      <p:sp>
        <p:nvSpPr>
          <p:cNvPr id="12" name="Slide Number Placeholder 6">
            <a:extLst>
              <a:ext uri="{FF2B5EF4-FFF2-40B4-BE49-F238E27FC236}">
                <a16:creationId xmlns:a16="http://schemas.microsoft.com/office/drawing/2014/main" id="{2065620C-CD7B-504F-8F3D-6056BC96F1DE}"/>
              </a:ext>
            </a:extLst>
          </p:cNvPr>
          <p:cNvSpPr>
            <a:spLocks noGrp="1"/>
          </p:cNvSpPr>
          <p:nvPr>
            <p:ph type="sldNum" sz="quarter" idx="12"/>
          </p:nvPr>
        </p:nvSpPr>
        <p:spPr>
          <a:xfrm>
            <a:off x="22411426" y="12781172"/>
            <a:ext cx="1557752" cy="730250"/>
          </a:xfrm>
        </p:spPr>
        <p:txBody>
          <a:bodyPr/>
          <a:lstStyle/>
          <a:p>
            <a:fld id="{58A012CB-14D3-4B29-B9BE-EBD198EAE235}" type="slidenum">
              <a:rPr lang="nl-NL" smtClean="0"/>
              <a:t>‹nr.›</a:t>
            </a:fld>
            <a:endParaRPr lang="nl-NL" dirty="0"/>
          </a:p>
        </p:txBody>
      </p:sp>
      <p:pic>
        <p:nvPicPr>
          <p:cNvPr id="15" name="Picture 10">
            <a:extLst>
              <a:ext uri="{FF2B5EF4-FFF2-40B4-BE49-F238E27FC236}">
                <a16:creationId xmlns:a16="http://schemas.microsoft.com/office/drawing/2014/main" id="{A06225AB-BE4F-6742-BC9F-D9B7BD5A8967}"/>
              </a:ext>
            </a:extLst>
          </p:cNvPr>
          <p:cNvPicPr>
            <a:picLocks noChangeAspect="1"/>
          </p:cNvPicPr>
          <p:nvPr userDrawn="1"/>
        </p:nvPicPr>
        <p:blipFill>
          <a:blip r:embed="rId6"/>
          <a:stretch>
            <a:fillRect/>
          </a:stretch>
        </p:blipFill>
        <p:spPr>
          <a:xfrm>
            <a:off x="16315972" y="464400"/>
            <a:ext cx="8071203" cy="951668"/>
          </a:xfrm>
          <a:prstGeom prst="rect">
            <a:avLst/>
          </a:prstGeom>
        </p:spPr>
      </p:pic>
      <p:sp>
        <p:nvSpPr>
          <p:cNvPr id="16" name="Tekstvak 15">
            <a:extLst>
              <a:ext uri="{FF2B5EF4-FFF2-40B4-BE49-F238E27FC236}">
                <a16:creationId xmlns:a16="http://schemas.microsoft.com/office/drawing/2014/main" id="{3FFC2806-5D7F-2442-A9B3-7DEBAE7C1A89}"/>
              </a:ext>
            </a:extLst>
          </p:cNvPr>
          <p:cNvSpPr txBox="1"/>
          <p:nvPr userDrawn="1"/>
        </p:nvSpPr>
        <p:spPr>
          <a:xfrm>
            <a:off x="17701247" y="566963"/>
            <a:ext cx="6156000" cy="728663"/>
          </a:xfrm>
          <a:prstGeom prst="rect">
            <a:avLst/>
          </a:prstGeom>
          <a:noFill/>
        </p:spPr>
        <p:txBody>
          <a:bodyPr wrap="square" rtlCol="0" anchor="ctr">
            <a:noAutofit/>
          </a:bodyPr>
          <a:lstStyle/>
          <a:p>
            <a:pPr algn="l"/>
            <a:r>
              <a:rPr lang="nl-NL" sz="2600" b="1" dirty="0"/>
              <a:t>Toegang</a:t>
            </a:r>
          </a:p>
        </p:txBody>
      </p:sp>
      <p:cxnSp>
        <p:nvCxnSpPr>
          <p:cNvPr id="13" name="Straight Connector 11">
            <a:extLst>
              <a:ext uri="{FF2B5EF4-FFF2-40B4-BE49-F238E27FC236}">
                <a16:creationId xmlns:a16="http://schemas.microsoft.com/office/drawing/2014/main" id="{5CCC342B-AFEF-3446-92BB-68EC0D7E48FC}"/>
              </a:ext>
            </a:extLst>
          </p:cNvPr>
          <p:cNvCxnSpPr>
            <a:cxnSpLocks/>
          </p:cNvCxnSpPr>
          <p:nvPr userDrawn="1"/>
        </p:nvCxnSpPr>
        <p:spPr>
          <a:xfrm>
            <a:off x="12923112" y="4925227"/>
            <a:ext cx="10115308" cy="0"/>
          </a:xfrm>
          <a:prstGeom prst="line">
            <a:avLst/>
          </a:prstGeom>
          <a:ln w="38100">
            <a:solidFill>
              <a:srgbClr val="E17000"/>
            </a:solidFill>
          </a:ln>
        </p:spPr>
        <p:style>
          <a:lnRef idx="1">
            <a:schemeClr val="accent1"/>
          </a:lnRef>
          <a:fillRef idx="0">
            <a:schemeClr val="accent1"/>
          </a:fillRef>
          <a:effectRef idx="0">
            <a:schemeClr val="accent1"/>
          </a:effectRef>
          <a:fontRef idx="minor">
            <a:schemeClr val="tx1"/>
          </a:fontRef>
        </p:style>
      </p:cxnSp>
      <p:sp>
        <p:nvSpPr>
          <p:cNvPr id="14" name="Tekstvak 13">
            <a:extLst>
              <a:ext uri="{FF2B5EF4-FFF2-40B4-BE49-F238E27FC236}">
                <a16:creationId xmlns:a16="http://schemas.microsoft.com/office/drawing/2014/main" id="{3DA189A9-8435-674E-9086-BF70C66EDE49}"/>
              </a:ext>
            </a:extLst>
          </p:cNvPr>
          <p:cNvSpPr txBox="1"/>
          <p:nvPr userDrawn="1"/>
        </p:nvSpPr>
        <p:spPr>
          <a:xfrm>
            <a:off x="12933600" y="3741893"/>
            <a:ext cx="10104820" cy="902918"/>
          </a:xfrm>
          <a:prstGeom prst="rect">
            <a:avLst/>
          </a:prstGeom>
          <a:noFill/>
        </p:spPr>
        <p:txBody>
          <a:bodyPr wrap="square" rtlCol="0" anchor="b" anchorCtr="0">
            <a:noAutofit/>
          </a:bodyPr>
          <a:lstStyle/>
          <a:p>
            <a:pPr algn="l"/>
            <a:r>
              <a:rPr lang="nl-NL" sz="4800" b="1" dirty="0">
                <a:solidFill>
                  <a:srgbClr val="39870C"/>
                </a:solidFill>
              </a:rPr>
              <a:t>Toegang verlenen</a:t>
            </a:r>
          </a:p>
        </p:txBody>
      </p:sp>
      <p:sp>
        <p:nvSpPr>
          <p:cNvPr id="17" name="Tekstvak 16">
            <a:extLst>
              <a:ext uri="{FF2B5EF4-FFF2-40B4-BE49-F238E27FC236}">
                <a16:creationId xmlns:a16="http://schemas.microsoft.com/office/drawing/2014/main" id="{9F0D01FF-6353-3742-AD0C-0C9447884F82}"/>
              </a:ext>
            </a:extLst>
          </p:cNvPr>
          <p:cNvSpPr txBox="1"/>
          <p:nvPr userDrawn="1"/>
        </p:nvSpPr>
        <p:spPr>
          <a:xfrm>
            <a:off x="12920598" y="5355578"/>
            <a:ext cx="10128310" cy="4311551"/>
          </a:xfrm>
          <a:prstGeom prst="rect">
            <a:avLst/>
          </a:prstGeom>
          <a:noFill/>
        </p:spPr>
        <p:txBody>
          <a:bodyPr wrap="square" rtlCol="0">
            <a:noAutofit/>
          </a:bodyPr>
          <a:lstStyle/>
          <a:p>
            <a:r>
              <a:rPr lang="nl-NL" sz="3200" kern="1200" dirty="0">
                <a:solidFill>
                  <a:schemeClr val="tx1"/>
                </a:solidFill>
                <a:effectLst/>
                <a:latin typeface="+mn-lt"/>
                <a:ea typeface="+mn-ea"/>
                <a:cs typeface="+mn-cs"/>
              </a:rPr>
              <a:t>Met diensten en producten van Logius kan</a:t>
            </a:r>
          </a:p>
          <a:p>
            <a:r>
              <a:rPr lang="nl-NL" sz="3200" kern="1200" dirty="0">
                <a:solidFill>
                  <a:schemeClr val="tx1"/>
                </a:solidFill>
                <a:effectLst/>
                <a:latin typeface="+mn-lt"/>
                <a:ea typeface="+mn-ea"/>
                <a:cs typeface="+mn-cs"/>
              </a:rPr>
              <a:t>veilig en makkelijk toegang worden gegeven</a:t>
            </a:r>
          </a:p>
          <a:p>
            <a:r>
              <a:rPr lang="nl-NL" sz="3200" kern="1200" dirty="0">
                <a:solidFill>
                  <a:schemeClr val="tx1"/>
                </a:solidFill>
                <a:effectLst/>
                <a:latin typeface="+mn-lt"/>
                <a:ea typeface="+mn-ea"/>
                <a:cs typeface="+mn-cs"/>
              </a:rPr>
              <a:t>tot online dienstverlening. Niet alleen vanuit Nederland, maar ook daarbuiten.</a:t>
            </a:r>
          </a:p>
          <a:p>
            <a:endParaRPr lang="nl-NL" sz="3200" kern="1200" dirty="0">
              <a:solidFill>
                <a:schemeClr val="tx1"/>
              </a:solidFill>
              <a:effectLst/>
              <a:latin typeface="+mn-lt"/>
              <a:ea typeface="+mn-ea"/>
              <a:cs typeface="+mn-cs"/>
            </a:endParaRPr>
          </a:p>
          <a:p>
            <a:r>
              <a:rPr lang="nl-NL" sz="3200" kern="1200" dirty="0">
                <a:solidFill>
                  <a:schemeClr val="tx1"/>
                </a:solidFill>
                <a:effectLst/>
                <a:latin typeface="+mn-lt"/>
                <a:ea typeface="+mn-ea"/>
                <a:cs typeface="+mn-cs"/>
              </a:rPr>
              <a:t>Vaak gaat het om privacygevoelige gegevens. Logius biedt de zekerheid dat gegevens met</a:t>
            </a:r>
          </a:p>
          <a:p>
            <a:r>
              <a:rPr lang="nl-NL" sz="3200" kern="1200" dirty="0">
                <a:solidFill>
                  <a:schemeClr val="tx1"/>
                </a:solidFill>
                <a:effectLst/>
                <a:latin typeface="+mn-lt"/>
                <a:ea typeface="+mn-ea"/>
                <a:cs typeface="+mn-cs"/>
              </a:rPr>
              <a:t>de juiste persoon of het juiste bedrijf worden gedeeld. </a:t>
            </a:r>
          </a:p>
        </p:txBody>
      </p:sp>
      <p:pic>
        <p:nvPicPr>
          <p:cNvPr id="2" name="Picture 1">
            <a:extLst>
              <a:ext uri="{FF2B5EF4-FFF2-40B4-BE49-F238E27FC236}">
                <a16:creationId xmlns:a16="http://schemas.microsoft.com/office/drawing/2014/main" id="{37E50553-8E25-A511-4F26-2915E2DD702F}"/>
              </a:ext>
            </a:extLst>
          </p:cNvPr>
          <p:cNvPicPr>
            <a:picLocks noChangeAspect="1"/>
          </p:cNvPicPr>
          <p:nvPr userDrawn="1"/>
        </p:nvPicPr>
        <p:blipFill>
          <a:blip r:embed="rId7"/>
          <a:stretch>
            <a:fillRect/>
          </a:stretch>
        </p:blipFill>
        <p:spPr>
          <a:xfrm>
            <a:off x="16315972" y="464400"/>
            <a:ext cx="951668" cy="951668"/>
          </a:xfrm>
          <a:prstGeom prst="rect">
            <a:avLst/>
          </a:prstGeom>
        </p:spPr>
      </p:pic>
    </p:spTree>
    <p:extLst>
      <p:ext uri="{BB962C8B-B14F-4D97-AF65-F5344CB8AC3E}">
        <p14:creationId xmlns:p14="http://schemas.microsoft.com/office/powerpoint/2010/main" val="42620273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2 Toegang Kernboodschap met illustratie">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0657DD06-3159-7844-A0B8-10A1256450E2}"/>
              </a:ext>
            </a:extLst>
          </p:cNvPr>
          <p:cNvSpPr/>
          <p:nvPr userDrawn="1"/>
        </p:nvSpPr>
        <p:spPr>
          <a:xfrm>
            <a:off x="0" y="0"/>
            <a:ext cx="12193587" cy="13716000"/>
          </a:xfrm>
          <a:prstGeom prst="rect">
            <a:avLst/>
          </a:prstGeom>
          <a:solidFill>
            <a:srgbClr val="F9E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4" name="Afbeelding 13">
            <a:extLst>
              <a:ext uri="{FF2B5EF4-FFF2-40B4-BE49-F238E27FC236}">
                <a16:creationId xmlns:a16="http://schemas.microsoft.com/office/drawing/2014/main" id="{E08DB017-C0CC-1A41-82D3-8D5F901A846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5600" y="3020400"/>
            <a:ext cx="8292338" cy="7488000"/>
          </a:xfrm>
          <a:prstGeom prst="rect">
            <a:avLst/>
          </a:prstGeom>
        </p:spPr>
      </p:pic>
      <p:pic>
        <p:nvPicPr>
          <p:cNvPr id="7" name="Logo">
            <a:extLst>
              <a:ext uri="{FF2B5EF4-FFF2-40B4-BE49-F238E27FC236}">
                <a16:creationId xmlns:a16="http://schemas.microsoft.com/office/drawing/2014/main" id="{07AAA810-4A77-0947-8D02-142622F7416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09387" y="-1"/>
            <a:ext cx="968400" cy="2408258"/>
          </a:xfrm>
          <a:prstGeom prst="rect">
            <a:avLst/>
          </a:prstGeom>
        </p:spPr>
      </p:pic>
      <p:sp>
        <p:nvSpPr>
          <p:cNvPr id="11" name="Date Placeholder 4">
            <a:extLst>
              <a:ext uri="{FF2B5EF4-FFF2-40B4-BE49-F238E27FC236}">
                <a16:creationId xmlns:a16="http://schemas.microsoft.com/office/drawing/2014/main" id="{F68BA68E-4D57-024A-9AFC-8381BC73AD16}"/>
              </a:ext>
            </a:extLst>
          </p:cNvPr>
          <p:cNvSpPr>
            <a:spLocks noGrp="1"/>
          </p:cNvSpPr>
          <p:nvPr>
            <p:ph type="dt" sz="half" idx="10"/>
          </p:nvPr>
        </p:nvSpPr>
        <p:spPr>
          <a:xfrm>
            <a:off x="17166155" y="12781172"/>
            <a:ext cx="5007129" cy="730250"/>
          </a:xfrm>
        </p:spPr>
        <p:txBody>
          <a:bodyPr/>
          <a:lstStyle/>
          <a:p>
            <a:r>
              <a:rPr lang="nl-NL"/>
              <a:t>26 augustus 2021</a:t>
            </a:r>
            <a:endParaRPr lang="nl-NL" dirty="0"/>
          </a:p>
        </p:txBody>
      </p:sp>
      <p:sp>
        <p:nvSpPr>
          <p:cNvPr id="12" name="Slide Number Placeholder 6">
            <a:extLst>
              <a:ext uri="{FF2B5EF4-FFF2-40B4-BE49-F238E27FC236}">
                <a16:creationId xmlns:a16="http://schemas.microsoft.com/office/drawing/2014/main" id="{2065620C-CD7B-504F-8F3D-6056BC96F1DE}"/>
              </a:ext>
            </a:extLst>
          </p:cNvPr>
          <p:cNvSpPr>
            <a:spLocks noGrp="1"/>
          </p:cNvSpPr>
          <p:nvPr>
            <p:ph type="sldNum" sz="quarter" idx="12"/>
          </p:nvPr>
        </p:nvSpPr>
        <p:spPr>
          <a:xfrm>
            <a:off x="22411426" y="12781172"/>
            <a:ext cx="1557752" cy="730250"/>
          </a:xfrm>
        </p:spPr>
        <p:txBody>
          <a:bodyPr/>
          <a:lstStyle/>
          <a:p>
            <a:fld id="{58A012CB-14D3-4B29-B9BE-EBD198EAE235}" type="slidenum">
              <a:rPr lang="nl-NL" smtClean="0"/>
              <a:t>‹nr.›</a:t>
            </a:fld>
            <a:endParaRPr lang="nl-NL" dirty="0"/>
          </a:p>
        </p:txBody>
      </p:sp>
      <p:cxnSp>
        <p:nvCxnSpPr>
          <p:cNvPr id="18" name="Straight Connector 11">
            <a:extLst>
              <a:ext uri="{FF2B5EF4-FFF2-40B4-BE49-F238E27FC236}">
                <a16:creationId xmlns:a16="http://schemas.microsoft.com/office/drawing/2014/main" id="{4393D92E-8B5A-784A-A7AC-AA2BE38CAAAD}"/>
              </a:ext>
            </a:extLst>
          </p:cNvPr>
          <p:cNvCxnSpPr>
            <a:cxnSpLocks/>
          </p:cNvCxnSpPr>
          <p:nvPr userDrawn="1"/>
        </p:nvCxnSpPr>
        <p:spPr>
          <a:xfrm>
            <a:off x="12923112" y="4925227"/>
            <a:ext cx="10115308" cy="0"/>
          </a:xfrm>
          <a:prstGeom prst="line">
            <a:avLst/>
          </a:prstGeom>
          <a:ln w="38100">
            <a:solidFill>
              <a:srgbClr val="E17000"/>
            </a:solidFill>
          </a:ln>
        </p:spPr>
        <p:style>
          <a:lnRef idx="1">
            <a:schemeClr val="accent1"/>
          </a:lnRef>
          <a:fillRef idx="0">
            <a:schemeClr val="accent1"/>
          </a:fillRef>
          <a:effectRef idx="0">
            <a:schemeClr val="accent1"/>
          </a:effectRef>
          <a:fontRef idx="minor">
            <a:schemeClr val="tx1"/>
          </a:fontRef>
        </p:style>
      </p:cxnSp>
      <p:sp>
        <p:nvSpPr>
          <p:cNvPr id="26" name="Tekstvak 25">
            <a:extLst>
              <a:ext uri="{FF2B5EF4-FFF2-40B4-BE49-F238E27FC236}">
                <a16:creationId xmlns:a16="http://schemas.microsoft.com/office/drawing/2014/main" id="{90A95DE3-3C57-6E49-AFED-CFAB31FBD32E}"/>
              </a:ext>
            </a:extLst>
          </p:cNvPr>
          <p:cNvSpPr txBox="1"/>
          <p:nvPr userDrawn="1"/>
        </p:nvSpPr>
        <p:spPr>
          <a:xfrm>
            <a:off x="12933600" y="3741893"/>
            <a:ext cx="10104820" cy="902918"/>
          </a:xfrm>
          <a:prstGeom prst="rect">
            <a:avLst/>
          </a:prstGeom>
          <a:noFill/>
        </p:spPr>
        <p:txBody>
          <a:bodyPr wrap="square" rtlCol="0" anchor="b" anchorCtr="0">
            <a:noAutofit/>
          </a:bodyPr>
          <a:lstStyle/>
          <a:p>
            <a:pPr algn="l"/>
            <a:r>
              <a:rPr lang="nl-NL" sz="4800" b="1" dirty="0">
                <a:solidFill>
                  <a:srgbClr val="39870C"/>
                </a:solidFill>
              </a:rPr>
              <a:t>Toegang verlenen</a:t>
            </a:r>
          </a:p>
        </p:txBody>
      </p:sp>
      <p:sp>
        <p:nvSpPr>
          <p:cNvPr id="28" name="Tekstvak 27">
            <a:extLst>
              <a:ext uri="{FF2B5EF4-FFF2-40B4-BE49-F238E27FC236}">
                <a16:creationId xmlns:a16="http://schemas.microsoft.com/office/drawing/2014/main" id="{D777F8B9-B701-284F-A9D3-5017B023626C}"/>
              </a:ext>
            </a:extLst>
          </p:cNvPr>
          <p:cNvSpPr txBox="1"/>
          <p:nvPr userDrawn="1"/>
        </p:nvSpPr>
        <p:spPr>
          <a:xfrm>
            <a:off x="12920598" y="5355578"/>
            <a:ext cx="10128310" cy="4311551"/>
          </a:xfrm>
          <a:prstGeom prst="rect">
            <a:avLst/>
          </a:prstGeom>
          <a:noFill/>
        </p:spPr>
        <p:txBody>
          <a:bodyPr wrap="square" rtlCol="0">
            <a:noAutofit/>
          </a:bodyPr>
          <a:lstStyle/>
          <a:p>
            <a:r>
              <a:rPr lang="nl-NL" sz="3200" kern="1200" dirty="0">
                <a:solidFill>
                  <a:schemeClr val="tx1"/>
                </a:solidFill>
                <a:effectLst/>
                <a:latin typeface="+mn-lt"/>
                <a:ea typeface="+mn-ea"/>
                <a:cs typeface="+mn-cs"/>
              </a:rPr>
              <a:t>Met diensten en producten van Logius kan</a:t>
            </a:r>
          </a:p>
          <a:p>
            <a:r>
              <a:rPr lang="nl-NL" sz="3200" kern="1200" dirty="0">
                <a:solidFill>
                  <a:schemeClr val="tx1"/>
                </a:solidFill>
                <a:effectLst/>
                <a:latin typeface="+mn-lt"/>
                <a:ea typeface="+mn-ea"/>
                <a:cs typeface="+mn-cs"/>
              </a:rPr>
              <a:t>veilig en makkelijk toegang worden gegeven</a:t>
            </a:r>
          </a:p>
          <a:p>
            <a:r>
              <a:rPr lang="nl-NL" sz="3200" kern="1200" dirty="0">
                <a:solidFill>
                  <a:schemeClr val="tx1"/>
                </a:solidFill>
                <a:effectLst/>
                <a:latin typeface="+mn-lt"/>
                <a:ea typeface="+mn-ea"/>
                <a:cs typeface="+mn-cs"/>
              </a:rPr>
              <a:t>tot online dienstverlening. Niet alleen vanuit Nederland, maar ook daarbuiten.</a:t>
            </a:r>
          </a:p>
          <a:p>
            <a:endParaRPr lang="nl-NL" sz="3200" kern="1200" dirty="0">
              <a:solidFill>
                <a:schemeClr val="tx1"/>
              </a:solidFill>
              <a:effectLst/>
              <a:latin typeface="+mn-lt"/>
              <a:ea typeface="+mn-ea"/>
              <a:cs typeface="+mn-cs"/>
            </a:endParaRPr>
          </a:p>
          <a:p>
            <a:r>
              <a:rPr lang="nl-NL" sz="3200" kern="1200" dirty="0">
                <a:solidFill>
                  <a:schemeClr val="tx1"/>
                </a:solidFill>
                <a:effectLst/>
                <a:latin typeface="+mn-lt"/>
                <a:ea typeface="+mn-ea"/>
                <a:cs typeface="+mn-cs"/>
              </a:rPr>
              <a:t>Vaak gaat het om privacygevoelige gegevens. Logius biedt de zekerheid dat gegevens met</a:t>
            </a:r>
          </a:p>
          <a:p>
            <a:r>
              <a:rPr lang="nl-NL" sz="3200" kern="1200" dirty="0">
                <a:solidFill>
                  <a:schemeClr val="tx1"/>
                </a:solidFill>
                <a:effectLst/>
                <a:latin typeface="+mn-lt"/>
                <a:ea typeface="+mn-ea"/>
                <a:cs typeface="+mn-cs"/>
              </a:rPr>
              <a:t>de juiste persoon of het juiste bedrijf worden gedeeld. </a:t>
            </a:r>
          </a:p>
        </p:txBody>
      </p:sp>
      <p:pic>
        <p:nvPicPr>
          <p:cNvPr id="15" name="Picture 10">
            <a:extLst>
              <a:ext uri="{FF2B5EF4-FFF2-40B4-BE49-F238E27FC236}">
                <a16:creationId xmlns:a16="http://schemas.microsoft.com/office/drawing/2014/main" id="{A06225AB-BE4F-6742-BC9F-D9B7BD5A8967}"/>
              </a:ext>
            </a:extLst>
          </p:cNvPr>
          <p:cNvPicPr>
            <a:picLocks noChangeAspect="1"/>
          </p:cNvPicPr>
          <p:nvPr userDrawn="1"/>
        </p:nvPicPr>
        <p:blipFill>
          <a:blip r:embed="rId5"/>
          <a:stretch>
            <a:fillRect/>
          </a:stretch>
        </p:blipFill>
        <p:spPr>
          <a:xfrm>
            <a:off x="16315972" y="464400"/>
            <a:ext cx="8071203" cy="951668"/>
          </a:xfrm>
          <a:prstGeom prst="rect">
            <a:avLst/>
          </a:prstGeom>
        </p:spPr>
      </p:pic>
      <p:sp>
        <p:nvSpPr>
          <p:cNvPr id="16" name="Tekstvak 15">
            <a:extLst>
              <a:ext uri="{FF2B5EF4-FFF2-40B4-BE49-F238E27FC236}">
                <a16:creationId xmlns:a16="http://schemas.microsoft.com/office/drawing/2014/main" id="{3FFC2806-5D7F-2442-A9B3-7DEBAE7C1A89}"/>
              </a:ext>
            </a:extLst>
          </p:cNvPr>
          <p:cNvSpPr txBox="1"/>
          <p:nvPr userDrawn="1"/>
        </p:nvSpPr>
        <p:spPr>
          <a:xfrm>
            <a:off x="17701247" y="566963"/>
            <a:ext cx="6156000" cy="728663"/>
          </a:xfrm>
          <a:prstGeom prst="rect">
            <a:avLst/>
          </a:prstGeom>
          <a:noFill/>
        </p:spPr>
        <p:txBody>
          <a:bodyPr wrap="square" rtlCol="0" anchor="ctr">
            <a:noAutofit/>
          </a:bodyPr>
          <a:lstStyle/>
          <a:p>
            <a:pPr algn="l"/>
            <a:r>
              <a:rPr lang="nl-NL" sz="2600" b="1" dirty="0"/>
              <a:t>Toegang</a:t>
            </a:r>
          </a:p>
        </p:txBody>
      </p:sp>
      <p:pic>
        <p:nvPicPr>
          <p:cNvPr id="2" name="Picture 1">
            <a:extLst>
              <a:ext uri="{FF2B5EF4-FFF2-40B4-BE49-F238E27FC236}">
                <a16:creationId xmlns:a16="http://schemas.microsoft.com/office/drawing/2014/main" id="{41B714A4-9602-17C1-B832-0EE483777E2C}"/>
              </a:ext>
            </a:extLst>
          </p:cNvPr>
          <p:cNvPicPr>
            <a:picLocks noChangeAspect="1"/>
          </p:cNvPicPr>
          <p:nvPr userDrawn="1"/>
        </p:nvPicPr>
        <p:blipFill>
          <a:blip r:embed="rId6"/>
          <a:stretch>
            <a:fillRect/>
          </a:stretch>
        </p:blipFill>
        <p:spPr>
          <a:xfrm>
            <a:off x="16315972" y="464401"/>
            <a:ext cx="951668" cy="951668"/>
          </a:xfrm>
          <a:prstGeom prst="rect">
            <a:avLst/>
          </a:prstGeom>
        </p:spPr>
      </p:pic>
    </p:spTree>
    <p:extLst>
      <p:ext uri="{BB962C8B-B14F-4D97-AF65-F5344CB8AC3E}">
        <p14:creationId xmlns:p14="http://schemas.microsoft.com/office/powerpoint/2010/main" val="24898874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3 Toegang Tussenblad">
    <p:bg>
      <p:bgPr>
        <a:solidFill>
          <a:schemeClr val="accent2"/>
        </a:solidFill>
        <a:effectLst/>
      </p:bgPr>
    </p:bg>
    <p:spTree>
      <p:nvGrpSpPr>
        <p:cNvPr id="1" name=""/>
        <p:cNvGrpSpPr/>
        <p:nvPr/>
      </p:nvGrpSpPr>
      <p:grpSpPr>
        <a:xfrm>
          <a:off x="0" y="0"/>
          <a:ext cx="0" cy="0"/>
          <a:chOff x="0" y="0"/>
          <a:chExt cx="0" cy="0"/>
        </a:xfrm>
      </p:grpSpPr>
      <p:pic>
        <p:nvPicPr>
          <p:cNvPr id="23" name="Logo">
            <a:extLst>
              <a:ext uri="{FF2B5EF4-FFF2-40B4-BE49-F238E27FC236}">
                <a16:creationId xmlns:a16="http://schemas.microsoft.com/office/drawing/2014/main" id="{7E6F2157-E24D-D946-BAAF-5D051AFAF56E}"/>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96" y="-1"/>
            <a:ext cx="968400" cy="2408258"/>
          </a:xfrm>
          <a:prstGeom prst="rect">
            <a:avLst/>
          </a:prstGeom>
        </p:spPr>
      </p:pic>
      <p:sp>
        <p:nvSpPr>
          <p:cNvPr id="31" name="Tekstvak 4">
            <a:extLst>
              <a:ext uri="{FF2B5EF4-FFF2-40B4-BE49-F238E27FC236}">
                <a16:creationId xmlns:a16="http://schemas.microsoft.com/office/drawing/2014/main" id="{1A3A5AC5-777F-FF43-91CA-0AD52F132250}"/>
              </a:ext>
            </a:extLst>
          </p:cNvPr>
          <p:cNvSpPr txBox="1"/>
          <p:nvPr userDrawn="1"/>
        </p:nvSpPr>
        <p:spPr>
          <a:xfrm>
            <a:off x="4904165" y="4322563"/>
            <a:ext cx="6323601" cy="6223494"/>
          </a:xfrm>
          <a:prstGeom prst="rect">
            <a:avLst/>
          </a:prstGeom>
          <a:noFill/>
        </p:spPr>
        <p:txBody>
          <a:bodyPr wrap="square" rtlCol="0">
            <a:noAutofit/>
          </a:bodyPr>
          <a:lstStyle/>
          <a:p>
            <a:pPr algn="r">
              <a:lnSpc>
                <a:spcPct val="92000"/>
              </a:lnSpc>
            </a:pPr>
            <a:r>
              <a:rPr lang="nl-NL" sz="4100" dirty="0">
                <a:solidFill>
                  <a:schemeClr val="bg1"/>
                </a:solidFill>
              </a:rPr>
              <a:t>Toegang</a:t>
            </a:r>
          </a:p>
          <a:p>
            <a:pPr algn="r">
              <a:lnSpc>
                <a:spcPct val="92000"/>
              </a:lnSpc>
            </a:pPr>
            <a:endParaRPr lang="nl-NL" sz="4100" dirty="0"/>
          </a:p>
          <a:p>
            <a:pPr algn="r">
              <a:lnSpc>
                <a:spcPct val="92000"/>
              </a:lnSpc>
            </a:pPr>
            <a:r>
              <a:rPr lang="nl-NL" sz="4100" dirty="0">
                <a:solidFill>
                  <a:schemeClr val="bg1">
                    <a:alpha val="50000"/>
                  </a:schemeClr>
                </a:solidFill>
              </a:rPr>
              <a:t>Interactie</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bg1">
                    <a:alpha val="50000"/>
                  </a:schemeClr>
                </a:solidFill>
              </a:rPr>
              <a:t>Gegevensuitwisseling</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bg1">
                    <a:alpha val="50000"/>
                  </a:schemeClr>
                </a:solidFill>
              </a:rPr>
              <a:t>Infrastructuur</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bg1">
                    <a:alpha val="50000"/>
                  </a:schemeClr>
                </a:solidFill>
              </a:rPr>
              <a:t>Regie op stelsels</a:t>
            </a:r>
            <a:br>
              <a:rPr lang="nl-NL" sz="4100" dirty="0">
                <a:solidFill>
                  <a:schemeClr val="bg1">
                    <a:alpha val="50000"/>
                  </a:schemeClr>
                </a:solidFill>
              </a:rPr>
            </a:br>
            <a:r>
              <a:rPr lang="nl-NL" sz="4100" dirty="0">
                <a:solidFill>
                  <a:schemeClr val="bg1">
                    <a:alpha val="50000"/>
                  </a:schemeClr>
                </a:solidFill>
              </a:rPr>
              <a:t>en standaarden</a:t>
            </a:r>
          </a:p>
        </p:txBody>
      </p:sp>
      <p:pic>
        <p:nvPicPr>
          <p:cNvPr id="32" name="Picture 31">
            <a:extLst>
              <a:ext uri="{FF2B5EF4-FFF2-40B4-BE49-F238E27FC236}">
                <a16:creationId xmlns:a16="http://schemas.microsoft.com/office/drawing/2014/main" id="{C81DD064-4EF2-DC48-8B4B-25D2A37845BF}"/>
              </a:ext>
            </a:extLst>
          </p:cNvPr>
          <p:cNvPicPr>
            <a:picLocks noChangeAspect="1"/>
          </p:cNvPicPr>
          <p:nvPr userDrawn="1"/>
        </p:nvPicPr>
        <p:blipFill>
          <a:blip r:embed="rId4"/>
          <a:stretch>
            <a:fillRect/>
          </a:stretch>
        </p:blipFill>
        <p:spPr>
          <a:xfrm>
            <a:off x="11812587" y="4292600"/>
            <a:ext cx="762000" cy="9423400"/>
          </a:xfrm>
          <a:prstGeom prst="rect">
            <a:avLst/>
          </a:prstGeom>
        </p:spPr>
      </p:pic>
      <p:sp>
        <p:nvSpPr>
          <p:cNvPr id="33" name="Oval 32">
            <a:extLst>
              <a:ext uri="{FF2B5EF4-FFF2-40B4-BE49-F238E27FC236}">
                <a16:creationId xmlns:a16="http://schemas.microsoft.com/office/drawing/2014/main" id="{2C71E140-DB11-0642-A23F-68EB8D19B9DE}"/>
              </a:ext>
            </a:extLst>
          </p:cNvPr>
          <p:cNvSpPr/>
          <p:nvPr userDrawn="1"/>
        </p:nvSpPr>
        <p:spPr>
          <a:xfrm>
            <a:off x="11812587" y="4292600"/>
            <a:ext cx="762001" cy="762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34" name="Oval 33">
            <a:extLst>
              <a:ext uri="{FF2B5EF4-FFF2-40B4-BE49-F238E27FC236}">
                <a16:creationId xmlns:a16="http://schemas.microsoft.com/office/drawing/2014/main" id="{154A9591-FEF9-7A41-9C49-A97E608BF217}"/>
              </a:ext>
            </a:extLst>
          </p:cNvPr>
          <p:cNvSpPr/>
          <p:nvPr userDrawn="1"/>
        </p:nvSpPr>
        <p:spPr>
          <a:xfrm>
            <a:off x="11812587" y="5444920"/>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35" name="Oval 34">
            <a:extLst>
              <a:ext uri="{FF2B5EF4-FFF2-40B4-BE49-F238E27FC236}">
                <a16:creationId xmlns:a16="http://schemas.microsoft.com/office/drawing/2014/main" id="{0FFBB216-F44A-8140-AC57-7CEDEA0A081E}"/>
              </a:ext>
            </a:extLst>
          </p:cNvPr>
          <p:cNvSpPr/>
          <p:nvPr userDrawn="1"/>
        </p:nvSpPr>
        <p:spPr>
          <a:xfrm>
            <a:off x="11812586" y="6597168"/>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36" name="Oval 35">
            <a:extLst>
              <a:ext uri="{FF2B5EF4-FFF2-40B4-BE49-F238E27FC236}">
                <a16:creationId xmlns:a16="http://schemas.microsoft.com/office/drawing/2014/main" id="{A7872D1F-FE40-6146-91C8-80D5B680D5F2}"/>
              </a:ext>
            </a:extLst>
          </p:cNvPr>
          <p:cNvSpPr/>
          <p:nvPr userDrawn="1"/>
        </p:nvSpPr>
        <p:spPr>
          <a:xfrm>
            <a:off x="11811772" y="7749488"/>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37" name="Oval 36">
            <a:extLst>
              <a:ext uri="{FF2B5EF4-FFF2-40B4-BE49-F238E27FC236}">
                <a16:creationId xmlns:a16="http://schemas.microsoft.com/office/drawing/2014/main" id="{3E68C964-8D94-6245-A0C5-884F65E650FC}"/>
              </a:ext>
            </a:extLst>
          </p:cNvPr>
          <p:cNvSpPr/>
          <p:nvPr userDrawn="1"/>
        </p:nvSpPr>
        <p:spPr>
          <a:xfrm>
            <a:off x="11812586" y="8901736"/>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Tree>
    <p:extLst>
      <p:ext uri="{BB962C8B-B14F-4D97-AF65-F5344CB8AC3E}">
        <p14:creationId xmlns:p14="http://schemas.microsoft.com/office/powerpoint/2010/main" val="35230947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4 Toegang Tussenblad met tekst">
    <p:bg>
      <p:bgPr>
        <a:solidFill>
          <a:srgbClr val="E17000"/>
        </a:solidFill>
        <a:effectLst/>
      </p:bgPr>
    </p:bg>
    <p:spTree>
      <p:nvGrpSpPr>
        <p:cNvPr id="1" name=""/>
        <p:cNvGrpSpPr/>
        <p:nvPr/>
      </p:nvGrpSpPr>
      <p:grpSpPr>
        <a:xfrm>
          <a:off x="0" y="0"/>
          <a:ext cx="0" cy="0"/>
          <a:chOff x="0" y="0"/>
          <a:chExt cx="0" cy="0"/>
        </a:xfrm>
      </p:grpSpPr>
      <p:pic>
        <p:nvPicPr>
          <p:cNvPr id="12" name="Logo">
            <a:extLst>
              <a:ext uri="{FF2B5EF4-FFF2-40B4-BE49-F238E27FC236}">
                <a16:creationId xmlns:a16="http://schemas.microsoft.com/office/drawing/2014/main" id="{7CFF2726-F60B-0C4F-B20D-21B8667950DB}"/>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96" y="-1"/>
            <a:ext cx="968400" cy="2408258"/>
          </a:xfrm>
          <a:prstGeom prst="rect">
            <a:avLst/>
          </a:prstGeom>
        </p:spPr>
      </p:pic>
      <p:sp>
        <p:nvSpPr>
          <p:cNvPr id="23" name="Tekstvak 4">
            <a:extLst>
              <a:ext uri="{FF2B5EF4-FFF2-40B4-BE49-F238E27FC236}">
                <a16:creationId xmlns:a16="http://schemas.microsoft.com/office/drawing/2014/main" id="{5F403CDF-484D-F747-AFC5-269CA916EBF2}"/>
              </a:ext>
            </a:extLst>
          </p:cNvPr>
          <p:cNvSpPr txBox="1"/>
          <p:nvPr userDrawn="1"/>
        </p:nvSpPr>
        <p:spPr>
          <a:xfrm>
            <a:off x="4904165" y="4322563"/>
            <a:ext cx="6323601" cy="6223494"/>
          </a:xfrm>
          <a:prstGeom prst="rect">
            <a:avLst/>
          </a:prstGeom>
          <a:noFill/>
        </p:spPr>
        <p:txBody>
          <a:bodyPr wrap="square" rtlCol="0">
            <a:noAutofit/>
          </a:bodyPr>
          <a:lstStyle/>
          <a:p>
            <a:pPr algn="r">
              <a:lnSpc>
                <a:spcPct val="92000"/>
              </a:lnSpc>
            </a:pPr>
            <a:r>
              <a:rPr lang="nl-NL" sz="4100" dirty="0">
                <a:solidFill>
                  <a:schemeClr val="bg1"/>
                </a:solidFill>
              </a:rPr>
              <a:t>Toegang</a:t>
            </a:r>
          </a:p>
          <a:p>
            <a:pPr algn="r">
              <a:lnSpc>
                <a:spcPct val="92000"/>
              </a:lnSpc>
            </a:pPr>
            <a:endParaRPr lang="nl-NL" sz="4100" dirty="0"/>
          </a:p>
          <a:p>
            <a:pPr algn="r">
              <a:lnSpc>
                <a:spcPct val="92000"/>
              </a:lnSpc>
            </a:pPr>
            <a:r>
              <a:rPr lang="nl-NL" sz="4100" dirty="0">
                <a:solidFill>
                  <a:schemeClr val="bg1">
                    <a:alpha val="50000"/>
                  </a:schemeClr>
                </a:solidFill>
              </a:rPr>
              <a:t>Interactie</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bg1">
                    <a:alpha val="50000"/>
                  </a:schemeClr>
                </a:solidFill>
              </a:rPr>
              <a:t>Gegevensuitwisseling</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bg1">
                    <a:alpha val="50000"/>
                  </a:schemeClr>
                </a:solidFill>
              </a:rPr>
              <a:t>Infrastructuur</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bg1">
                    <a:alpha val="50000"/>
                  </a:schemeClr>
                </a:solidFill>
              </a:rPr>
              <a:t>Regie op stelsels</a:t>
            </a:r>
            <a:br>
              <a:rPr lang="nl-NL" sz="4100" dirty="0">
                <a:solidFill>
                  <a:schemeClr val="bg1">
                    <a:alpha val="50000"/>
                  </a:schemeClr>
                </a:solidFill>
              </a:rPr>
            </a:br>
            <a:r>
              <a:rPr lang="nl-NL" sz="4100" dirty="0">
                <a:solidFill>
                  <a:schemeClr val="bg1">
                    <a:alpha val="50000"/>
                  </a:schemeClr>
                </a:solidFill>
              </a:rPr>
              <a:t>en standaarden</a:t>
            </a:r>
          </a:p>
        </p:txBody>
      </p:sp>
      <p:pic>
        <p:nvPicPr>
          <p:cNvPr id="24" name="Picture 23">
            <a:extLst>
              <a:ext uri="{FF2B5EF4-FFF2-40B4-BE49-F238E27FC236}">
                <a16:creationId xmlns:a16="http://schemas.microsoft.com/office/drawing/2014/main" id="{F3FBC45E-81C6-3F45-86D7-2FBE47219CCB}"/>
              </a:ext>
            </a:extLst>
          </p:cNvPr>
          <p:cNvPicPr>
            <a:picLocks noChangeAspect="1"/>
          </p:cNvPicPr>
          <p:nvPr userDrawn="1"/>
        </p:nvPicPr>
        <p:blipFill>
          <a:blip r:embed="rId4"/>
          <a:stretch>
            <a:fillRect/>
          </a:stretch>
        </p:blipFill>
        <p:spPr>
          <a:xfrm>
            <a:off x="11812587" y="4292600"/>
            <a:ext cx="762000" cy="9423400"/>
          </a:xfrm>
          <a:prstGeom prst="rect">
            <a:avLst/>
          </a:prstGeom>
        </p:spPr>
      </p:pic>
      <p:sp>
        <p:nvSpPr>
          <p:cNvPr id="25" name="Oval 24">
            <a:extLst>
              <a:ext uri="{FF2B5EF4-FFF2-40B4-BE49-F238E27FC236}">
                <a16:creationId xmlns:a16="http://schemas.microsoft.com/office/drawing/2014/main" id="{100148D0-93D0-E14F-BDAE-D82C7F326F48}"/>
              </a:ext>
            </a:extLst>
          </p:cNvPr>
          <p:cNvSpPr/>
          <p:nvPr userDrawn="1"/>
        </p:nvSpPr>
        <p:spPr>
          <a:xfrm>
            <a:off x="11812587" y="4292600"/>
            <a:ext cx="762001" cy="762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26" name="Oval 25">
            <a:extLst>
              <a:ext uri="{FF2B5EF4-FFF2-40B4-BE49-F238E27FC236}">
                <a16:creationId xmlns:a16="http://schemas.microsoft.com/office/drawing/2014/main" id="{62A4AFB5-0316-6740-9A10-7BFB7F090206}"/>
              </a:ext>
            </a:extLst>
          </p:cNvPr>
          <p:cNvSpPr/>
          <p:nvPr userDrawn="1"/>
        </p:nvSpPr>
        <p:spPr>
          <a:xfrm>
            <a:off x="11812587" y="5444920"/>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27" name="Oval 26">
            <a:extLst>
              <a:ext uri="{FF2B5EF4-FFF2-40B4-BE49-F238E27FC236}">
                <a16:creationId xmlns:a16="http://schemas.microsoft.com/office/drawing/2014/main" id="{3D882616-40FC-5741-B25A-F53D270A2752}"/>
              </a:ext>
            </a:extLst>
          </p:cNvPr>
          <p:cNvSpPr/>
          <p:nvPr userDrawn="1"/>
        </p:nvSpPr>
        <p:spPr>
          <a:xfrm>
            <a:off x="11812586" y="6597168"/>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28" name="Oval 27">
            <a:extLst>
              <a:ext uri="{FF2B5EF4-FFF2-40B4-BE49-F238E27FC236}">
                <a16:creationId xmlns:a16="http://schemas.microsoft.com/office/drawing/2014/main" id="{AF24DEE7-E691-A049-8282-742DA4867F63}"/>
              </a:ext>
            </a:extLst>
          </p:cNvPr>
          <p:cNvSpPr/>
          <p:nvPr userDrawn="1"/>
        </p:nvSpPr>
        <p:spPr>
          <a:xfrm>
            <a:off x="11811772" y="7749488"/>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29" name="Oval 28">
            <a:extLst>
              <a:ext uri="{FF2B5EF4-FFF2-40B4-BE49-F238E27FC236}">
                <a16:creationId xmlns:a16="http://schemas.microsoft.com/office/drawing/2014/main" id="{32C487CF-FBE6-4343-9FCF-AAFD41A60295}"/>
              </a:ext>
            </a:extLst>
          </p:cNvPr>
          <p:cNvSpPr/>
          <p:nvPr userDrawn="1"/>
        </p:nvSpPr>
        <p:spPr>
          <a:xfrm>
            <a:off x="11812586" y="8901736"/>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31" name="Text Placeholder 5">
            <a:extLst>
              <a:ext uri="{FF2B5EF4-FFF2-40B4-BE49-F238E27FC236}">
                <a16:creationId xmlns:a16="http://schemas.microsoft.com/office/drawing/2014/main" id="{A5AF8086-D262-5648-A91E-50156F108E52}"/>
              </a:ext>
            </a:extLst>
          </p:cNvPr>
          <p:cNvSpPr>
            <a:spLocks noGrp="1"/>
          </p:cNvSpPr>
          <p:nvPr>
            <p:ph type="body" sz="quarter" idx="10"/>
          </p:nvPr>
        </p:nvSpPr>
        <p:spPr>
          <a:xfrm>
            <a:off x="13589010" y="4404188"/>
            <a:ext cx="9637381" cy="3870324"/>
          </a:xfrm>
        </p:spPr>
        <p:txBody>
          <a:bodyPr/>
          <a:lstStyle>
            <a:lvl1pPr>
              <a:defRPr sz="3200">
                <a:solidFill>
                  <a:schemeClr val="bg1"/>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23884967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5 Toegang Tussenblad Oranje">
    <p:bg>
      <p:bgPr>
        <a:solidFill>
          <a:srgbClr val="E17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55837" y="3439355"/>
            <a:ext cx="19917447" cy="3995114"/>
          </a:xfrm>
        </p:spPr>
        <p:txBody>
          <a:bodyPr anchor="b">
            <a:normAutofit/>
          </a:bodyPr>
          <a:lstStyle>
            <a:lvl1pPr algn="ctr">
              <a:lnSpc>
                <a:spcPct val="100000"/>
              </a:lnSpc>
              <a:defRPr sz="8400">
                <a:solidFill>
                  <a:schemeClr val="bg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4" name="Tekstvak 3">
            <a:extLst>
              <a:ext uri="{FF2B5EF4-FFF2-40B4-BE49-F238E27FC236}">
                <a16:creationId xmlns:a16="http://schemas.microsoft.com/office/drawing/2014/main" id="{35CA31EA-DB7A-4D23-BFD2-CB6577085181}"/>
              </a:ext>
            </a:extLst>
          </p:cNvPr>
          <p:cNvSpPr txBox="1"/>
          <p:nvPr userDrawn="1"/>
        </p:nvSpPr>
        <p:spPr>
          <a:xfrm>
            <a:off x="12861697" y="10802400"/>
            <a:ext cx="8070575" cy="763200"/>
          </a:xfrm>
          <a:prstGeom prst="rect">
            <a:avLst/>
          </a:prstGeom>
          <a:noFill/>
        </p:spPr>
        <p:txBody>
          <a:bodyPr wrap="square" rtlCol="0" anchor="ctr">
            <a:noAutofit/>
          </a:bodyPr>
          <a:lstStyle/>
          <a:p>
            <a:pPr algn="l"/>
            <a:r>
              <a:rPr lang="nl-NL" sz="2600" b="1" dirty="0">
                <a:solidFill>
                  <a:schemeClr val="bg1"/>
                </a:solidFill>
              </a:rPr>
              <a:t>Toegang</a:t>
            </a:r>
          </a:p>
        </p:txBody>
      </p:sp>
      <p:pic>
        <p:nvPicPr>
          <p:cNvPr id="6" name="Logo">
            <a:extLst>
              <a:ext uri="{FF2B5EF4-FFF2-40B4-BE49-F238E27FC236}">
                <a16:creationId xmlns:a16="http://schemas.microsoft.com/office/drawing/2014/main" id="{C1258A58-5CCE-4F6F-B3CF-DC888064F9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sp>
        <p:nvSpPr>
          <p:cNvPr id="10" name="Rechthoek 9">
            <a:extLst>
              <a:ext uri="{FF2B5EF4-FFF2-40B4-BE49-F238E27FC236}">
                <a16:creationId xmlns:a16="http://schemas.microsoft.com/office/drawing/2014/main" id="{0811765C-CAE6-B14F-A579-DA3EA0A88197}"/>
              </a:ext>
            </a:extLst>
          </p:cNvPr>
          <p:cNvSpPr/>
          <p:nvPr userDrawn="1"/>
        </p:nvSpPr>
        <p:spPr>
          <a:xfrm>
            <a:off x="11811987" y="11182471"/>
            <a:ext cx="763200" cy="2533529"/>
          </a:xfrm>
          <a:prstGeom prst="rect">
            <a:avLst/>
          </a:prstGeom>
          <a:solidFill>
            <a:srgbClr val="EDA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5" name="Afbeelding 4">
            <a:extLst>
              <a:ext uri="{FF2B5EF4-FFF2-40B4-BE49-F238E27FC236}">
                <a16:creationId xmlns:a16="http://schemas.microsoft.com/office/drawing/2014/main" id="{48FF222A-C29B-754C-BC00-28ABFD8EFD9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811987" y="10802400"/>
            <a:ext cx="763200" cy="763200"/>
          </a:xfrm>
          <a:prstGeom prst="rect">
            <a:avLst/>
          </a:prstGeom>
        </p:spPr>
      </p:pic>
      <p:pic>
        <p:nvPicPr>
          <p:cNvPr id="3" name="Picture 2">
            <a:extLst>
              <a:ext uri="{FF2B5EF4-FFF2-40B4-BE49-F238E27FC236}">
                <a16:creationId xmlns:a16="http://schemas.microsoft.com/office/drawing/2014/main" id="{4F9E7DAB-6A7B-399C-0628-0E0F0BF5FC7D}"/>
              </a:ext>
            </a:extLst>
          </p:cNvPr>
          <p:cNvPicPr>
            <a:picLocks noChangeAspect="1"/>
          </p:cNvPicPr>
          <p:nvPr userDrawn="1"/>
        </p:nvPicPr>
        <p:blipFill>
          <a:blip r:embed="rId5"/>
          <a:stretch>
            <a:fillRect/>
          </a:stretch>
        </p:blipFill>
        <p:spPr>
          <a:xfrm>
            <a:off x="11811986" y="10802401"/>
            <a:ext cx="763199" cy="763199"/>
          </a:xfrm>
          <a:prstGeom prst="rect">
            <a:avLst/>
          </a:prstGeom>
        </p:spPr>
      </p:pic>
    </p:spTree>
    <p:extLst>
      <p:ext uri="{BB962C8B-B14F-4D97-AF65-F5344CB8AC3E}">
        <p14:creationId xmlns:p14="http://schemas.microsoft.com/office/powerpoint/2010/main" val="26229518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6 Toegang Tussenblad Licht Oranje">
    <p:bg>
      <p:bgPr>
        <a:solidFill>
          <a:srgbClr val="F9E2C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55837" y="3439355"/>
            <a:ext cx="19917447" cy="3995114"/>
          </a:xfrm>
        </p:spPr>
        <p:txBody>
          <a:bodyPr anchor="b">
            <a:normAutofit/>
          </a:bodyPr>
          <a:lstStyle>
            <a:lvl1pPr algn="ctr">
              <a:lnSpc>
                <a:spcPct val="100000"/>
              </a:lnSpc>
              <a:defRPr sz="8400">
                <a:solidFill>
                  <a:schemeClr val="tx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pic>
        <p:nvPicPr>
          <p:cNvPr id="6" name="Logo">
            <a:extLst>
              <a:ext uri="{FF2B5EF4-FFF2-40B4-BE49-F238E27FC236}">
                <a16:creationId xmlns:a16="http://schemas.microsoft.com/office/drawing/2014/main" id="{C1258A58-5CCE-4F6F-B3CF-DC888064F9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sp>
        <p:nvSpPr>
          <p:cNvPr id="8" name="Tekstvak 7">
            <a:extLst>
              <a:ext uri="{FF2B5EF4-FFF2-40B4-BE49-F238E27FC236}">
                <a16:creationId xmlns:a16="http://schemas.microsoft.com/office/drawing/2014/main" id="{B6409286-E4AB-AB41-9C8D-E6F3AFEFDB95}"/>
              </a:ext>
            </a:extLst>
          </p:cNvPr>
          <p:cNvSpPr txBox="1"/>
          <p:nvPr userDrawn="1"/>
        </p:nvSpPr>
        <p:spPr>
          <a:xfrm>
            <a:off x="12861697" y="10802400"/>
            <a:ext cx="8070575" cy="763200"/>
          </a:xfrm>
          <a:prstGeom prst="rect">
            <a:avLst/>
          </a:prstGeom>
          <a:noFill/>
        </p:spPr>
        <p:txBody>
          <a:bodyPr wrap="square" rtlCol="0" anchor="ctr">
            <a:noAutofit/>
          </a:bodyPr>
          <a:lstStyle/>
          <a:p>
            <a:pPr algn="l"/>
            <a:r>
              <a:rPr lang="nl-NL" sz="2600" b="1" dirty="0">
                <a:solidFill>
                  <a:schemeClr val="tx1"/>
                </a:solidFill>
              </a:rPr>
              <a:t>Toegang</a:t>
            </a:r>
          </a:p>
        </p:txBody>
      </p:sp>
      <p:sp>
        <p:nvSpPr>
          <p:cNvPr id="9" name="Rechthoek 8">
            <a:extLst>
              <a:ext uri="{FF2B5EF4-FFF2-40B4-BE49-F238E27FC236}">
                <a16:creationId xmlns:a16="http://schemas.microsoft.com/office/drawing/2014/main" id="{01132E7E-094D-CB4D-B255-37D2C5B3D2D9}"/>
              </a:ext>
            </a:extLst>
          </p:cNvPr>
          <p:cNvSpPr/>
          <p:nvPr userDrawn="1"/>
        </p:nvSpPr>
        <p:spPr>
          <a:xfrm>
            <a:off x="11811987" y="11188297"/>
            <a:ext cx="763200" cy="2527704"/>
          </a:xfrm>
          <a:prstGeom prst="rect">
            <a:avLst/>
          </a:prstGeom>
          <a:solidFill>
            <a:srgbClr val="FCF1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2" name="Afbeelding 11">
            <a:extLst>
              <a:ext uri="{FF2B5EF4-FFF2-40B4-BE49-F238E27FC236}">
                <a16:creationId xmlns:a16="http://schemas.microsoft.com/office/drawing/2014/main" id="{4FEF6653-FDBC-CB40-8667-C43D4C4EBB5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811987" y="10802400"/>
            <a:ext cx="763200" cy="763200"/>
          </a:xfrm>
          <a:prstGeom prst="rect">
            <a:avLst/>
          </a:prstGeom>
        </p:spPr>
      </p:pic>
      <p:pic>
        <p:nvPicPr>
          <p:cNvPr id="3" name="Picture 2">
            <a:extLst>
              <a:ext uri="{FF2B5EF4-FFF2-40B4-BE49-F238E27FC236}">
                <a16:creationId xmlns:a16="http://schemas.microsoft.com/office/drawing/2014/main" id="{F5ABDCC4-313B-F4A3-F548-4B8576E0069F}"/>
              </a:ext>
            </a:extLst>
          </p:cNvPr>
          <p:cNvPicPr>
            <a:picLocks noChangeAspect="1"/>
          </p:cNvPicPr>
          <p:nvPr userDrawn="1"/>
        </p:nvPicPr>
        <p:blipFill>
          <a:blip r:embed="rId5"/>
          <a:stretch>
            <a:fillRect/>
          </a:stretch>
        </p:blipFill>
        <p:spPr>
          <a:xfrm>
            <a:off x="11811987" y="10802400"/>
            <a:ext cx="763200" cy="763200"/>
          </a:xfrm>
          <a:prstGeom prst="rect">
            <a:avLst/>
          </a:prstGeom>
        </p:spPr>
      </p:pic>
    </p:spTree>
    <p:extLst>
      <p:ext uri="{BB962C8B-B14F-4D97-AF65-F5344CB8AC3E}">
        <p14:creationId xmlns:p14="http://schemas.microsoft.com/office/powerpoint/2010/main" val="13209508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7 Toegang Beeld links - Tekst recht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sp>
        <p:nvSpPr>
          <p:cNvPr id="23" name="Picture Placeholder 22">
            <a:extLst>
              <a:ext uri="{FF2B5EF4-FFF2-40B4-BE49-F238E27FC236}">
                <a16:creationId xmlns:a16="http://schemas.microsoft.com/office/drawing/2014/main" id="{A636F92F-B88A-4976-9DCD-56BF05853CFB}"/>
              </a:ext>
            </a:extLst>
          </p:cNvPr>
          <p:cNvSpPr>
            <a:spLocks noGrp="1"/>
          </p:cNvSpPr>
          <p:nvPr>
            <p:ph type="pic" sz="quarter" idx="13"/>
          </p:nvPr>
        </p:nvSpPr>
        <p:spPr>
          <a:xfrm>
            <a:off x="0" y="0"/>
            <a:ext cx="12193588" cy="13716000"/>
          </a:xfrm>
          <a:custGeom>
            <a:avLst/>
            <a:gdLst>
              <a:gd name="connsiteX0" fmla="*/ 0 w 12193588"/>
              <a:gd name="connsiteY0" fmla="*/ 0 h 13716000"/>
              <a:gd name="connsiteX1" fmla="*/ 11711187 w 12193588"/>
              <a:gd name="connsiteY1" fmla="*/ 0 h 13716000"/>
              <a:gd name="connsiteX2" fmla="*/ 11711187 w 12193588"/>
              <a:gd name="connsiteY2" fmla="*/ 1923292 h 13716000"/>
              <a:gd name="connsiteX3" fmla="*/ 12193588 w 12193588"/>
              <a:gd name="connsiteY3" fmla="*/ 1923292 h 13716000"/>
              <a:gd name="connsiteX4" fmla="*/ 12193588 w 12193588"/>
              <a:gd name="connsiteY4" fmla="*/ 13716000 h 13716000"/>
              <a:gd name="connsiteX5" fmla="*/ 0 w 12193588"/>
              <a:gd name="connsiteY5"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588" h="13716000">
                <a:moveTo>
                  <a:pt x="0" y="0"/>
                </a:moveTo>
                <a:lnTo>
                  <a:pt x="11711187" y="0"/>
                </a:lnTo>
                <a:lnTo>
                  <a:pt x="11711187" y="1923292"/>
                </a:lnTo>
                <a:lnTo>
                  <a:pt x="12193588" y="1923292"/>
                </a:lnTo>
                <a:lnTo>
                  <a:pt x="12193588" y="13716000"/>
                </a:lnTo>
                <a:lnTo>
                  <a:pt x="0" y="13716000"/>
                </a:lnTo>
                <a:close/>
              </a:path>
            </a:pathLst>
          </a:custGeom>
        </p:spPr>
        <p:txBody>
          <a:bodyPr wrap="square">
            <a:noAutofit/>
          </a:bodyPr>
          <a:lstStyle/>
          <a:p>
            <a:endParaRPr lang="en-GB"/>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12923112" y="3295650"/>
            <a:ext cx="10115308" cy="0"/>
          </a:xfrm>
          <a:prstGeom prst="line">
            <a:avLst/>
          </a:prstGeom>
          <a:ln w="38100">
            <a:solidFill>
              <a:srgbClr val="E17000"/>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12933600" y="1725613"/>
            <a:ext cx="10104820" cy="1292400"/>
          </a:xfrm>
        </p:spPr>
        <p:txBody>
          <a:bodyPr anchor="b">
            <a:noAutofit/>
          </a:bodyPr>
          <a:lstStyle>
            <a:lvl1pPr marL="0" indent="0">
              <a:lnSpc>
                <a:spcPct val="90000"/>
              </a:lnSpc>
              <a:buFont typeface="Arial" panose="020B0604020202020204" pitchFamily="34" charset="0"/>
              <a:buNone/>
              <a:defRPr sz="48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12933600" y="3726000"/>
            <a:ext cx="10115308" cy="8702675"/>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9" name="Picture 6">
            <a:extLst>
              <a:ext uri="{FF2B5EF4-FFF2-40B4-BE49-F238E27FC236}">
                <a16:creationId xmlns:a16="http://schemas.microsoft.com/office/drawing/2014/main" id="{B354502A-62EC-D64A-B8A5-214E392C7D96}"/>
              </a:ext>
            </a:extLst>
          </p:cNvPr>
          <p:cNvPicPr>
            <a:picLocks noChangeAspect="1"/>
          </p:cNvPicPr>
          <p:nvPr userDrawn="1"/>
        </p:nvPicPr>
        <p:blipFill>
          <a:blip r:embed="rId4"/>
          <a:stretch>
            <a:fillRect/>
          </a:stretch>
        </p:blipFill>
        <p:spPr>
          <a:xfrm>
            <a:off x="16315972" y="464400"/>
            <a:ext cx="8071203" cy="951668"/>
          </a:xfrm>
          <a:prstGeom prst="rect">
            <a:avLst/>
          </a:prstGeom>
        </p:spPr>
      </p:pic>
      <p:sp>
        <p:nvSpPr>
          <p:cNvPr id="12" name="Tekstvak 11">
            <a:extLst>
              <a:ext uri="{FF2B5EF4-FFF2-40B4-BE49-F238E27FC236}">
                <a16:creationId xmlns:a16="http://schemas.microsoft.com/office/drawing/2014/main" id="{C2176DC6-7D77-304A-9F76-585E3BF0439A}"/>
              </a:ext>
            </a:extLst>
          </p:cNvPr>
          <p:cNvSpPr txBox="1"/>
          <p:nvPr userDrawn="1"/>
        </p:nvSpPr>
        <p:spPr>
          <a:xfrm>
            <a:off x="17701247" y="566963"/>
            <a:ext cx="6156000" cy="728663"/>
          </a:xfrm>
          <a:prstGeom prst="rect">
            <a:avLst/>
          </a:prstGeom>
          <a:noFill/>
        </p:spPr>
        <p:txBody>
          <a:bodyPr wrap="square" rtlCol="0" anchor="ctr">
            <a:noAutofit/>
          </a:bodyPr>
          <a:lstStyle/>
          <a:p>
            <a:pPr algn="l"/>
            <a:r>
              <a:rPr lang="nl-NL" sz="2600" b="1" dirty="0"/>
              <a:t>Toegang</a:t>
            </a:r>
          </a:p>
        </p:txBody>
      </p:sp>
      <p:pic>
        <p:nvPicPr>
          <p:cNvPr id="2" name="Picture 1">
            <a:extLst>
              <a:ext uri="{FF2B5EF4-FFF2-40B4-BE49-F238E27FC236}">
                <a16:creationId xmlns:a16="http://schemas.microsoft.com/office/drawing/2014/main" id="{8D2423AD-1788-5324-C4D0-0AC85B2AFD08}"/>
              </a:ext>
            </a:extLst>
          </p:cNvPr>
          <p:cNvPicPr>
            <a:picLocks noChangeAspect="1"/>
          </p:cNvPicPr>
          <p:nvPr userDrawn="1"/>
        </p:nvPicPr>
        <p:blipFill>
          <a:blip r:embed="rId5"/>
          <a:stretch>
            <a:fillRect/>
          </a:stretch>
        </p:blipFill>
        <p:spPr>
          <a:xfrm>
            <a:off x="16315972" y="464401"/>
            <a:ext cx="951668" cy="951668"/>
          </a:xfrm>
          <a:prstGeom prst="rect">
            <a:avLst/>
          </a:prstGeom>
        </p:spPr>
      </p:pic>
    </p:spTree>
    <p:extLst>
      <p:ext uri="{BB962C8B-B14F-4D97-AF65-F5344CB8AC3E}">
        <p14:creationId xmlns:p14="http://schemas.microsoft.com/office/powerpoint/2010/main" val="984015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4 Algemeen pijl links lichtgro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3E79D06-311A-43E8-9993-E38058BC57F1}"/>
              </a:ext>
            </a:extLst>
          </p:cNvPr>
          <p:cNvSpPr/>
          <p:nvPr userDrawn="1"/>
        </p:nvSpPr>
        <p:spPr>
          <a:xfrm>
            <a:off x="0" y="0"/>
            <a:ext cx="12193587" cy="13716000"/>
          </a:xfrm>
          <a:prstGeom prst="rect">
            <a:avLst/>
          </a:prstGeom>
          <a:solidFill>
            <a:srgbClr val="D7E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6" name="Graphic 5">
            <a:extLst>
              <a:ext uri="{FF2B5EF4-FFF2-40B4-BE49-F238E27FC236}">
                <a16:creationId xmlns:a16="http://schemas.microsoft.com/office/drawing/2014/main" id="{7DE29D8C-AB77-490C-84FE-4060D5F0D91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97011" y="3352801"/>
            <a:ext cx="8458304" cy="7029450"/>
          </a:xfrm>
          <a:prstGeom prst="rect">
            <a:avLst/>
          </a:prstGeom>
        </p:spPr>
      </p:pic>
      <p:pic>
        <p:nvPicPr>
          <p:cNvPr id="7" name="Logo">
            <a:extLst>
              <a:ext uri="{FF2B5EF4-FFF2-40B4-BE49-F238E27FC236}">
                <a16:creationId xmlns:a16="http://schemas.microsoft.com/office/drawing/2014/main" id="{07AAA810-4A77-0947-8D02-142622F7416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09387" y="-1"/>
            <a:ext cx="968400" cy="2408258"/>
          </a:xfrm>
          <a:prstGeom prst="rect">
            <a:avLst/>
          </a:prstGeom>
        </p:spPr>
      </p:pic>
      <p:sp>
        <p:nvSpPr>
          <p:cNvPr id="11" name="Date Placeholder 4">
            <a:extLst>
              <a:ext uri="{FF2B5EF4-FFF2-40B4-BE49-F238E27FC236}">
                <a16:creationId xmlns:a16="http://schemas.microsoft.com/office/drawing/2014/main" id="{F68BA68E-4D57-024A-9AFC-8381BC73AD16}"/>
              </a:ext>
            </a:extLst>
          </p:cNvPr>
          <p:cNvSpPr>
            <a:spLocks noGrp="1"/>
          </p:cNvSpPr>
          <p:nvPr>
            <p:ph type="dt" sz="half" idx="10"/>
          </p:nvPr>
        </p:nvSpPr>
        <p:spPr>
          <a:xfrm>
            <a:off x="17166155" y="12781172"/>
            <a:ext cx="5007129" cy="730250"/>
          </a:xfrm>
        </p:spPr>
        <p:txBody>
          <a:bodyPr/>
          <a:lstStyle/>
          <a:p>
            <a:r>
              <a:rPr lang="nl-NL"/>
              <a:t>26 augustus 2021</a:t>
            </a:r>
            <a:endParaRPr lang="nl-NL" dirty="0"/>
          </a:p>
        </p:txBody>
      </p:sp>
      <p:sp>
        <p:nvSpPr>
          <p:cNvPr id="12" name="Slide Number Placeholder 6">
            <a:extLst>
              <a:ext uri="{FF2B5EF4-FFF2-40B4-BE49-F238E27FC236}">
                <a16:creationId xmlns:a16="http://schemas.microsoft.com/office/drawing/2014/main" id="{2065620C-CD7B-504F-8F3D-6056BC96F1DE}"/>
              </a:ext>
            </a:extLst>
          </p:cNvPr>
          <p:cNvSpPr>
            <a:spLocks noGrp="1"/>
          </p:cNvSpPr>
          <p:nvPr>
            <p:ph type="sldNum" sz="quarter" idx="12"/>
          </p:nvPr>
        </p:nvSpPr>
        <p:spPr>
          <a:xfrm>
            <a:off x="22411426" y="12781172"/>
            <a:ext cx="1557752" cy="730250"/>
          </a:xfrm>
        </p:spPr>
        <p:txBody>
          <a:bodyPr/>
          <a:lstStyle/>
          <a:p>
            <a:fld id="{58A012CB-14D3-4B29-B9BE-EBD198EAE235}" type="slidenum">
              <a:rPr lang="nl-NL" smtClean="0"/>
              <a:t>‹nr.›</a:t>
            </a:fld>
            <a:endParaRPr lang="nl-NL" dirty="0"/>
          </a:p>
        </p:txBody>
      </p:sp>
      <p:cxnSp>
        <p:nvCxnSpPr>
          <p:cNvPr id="8" name="Straight Connector 11">
            <a:extLst>
              <a:ext uri="{FF2B5EF4-FFF2-40B4-BE49-F238E27FC236}">
                <a16:creationId xmlns:a16="http://schemas.microsoft.com/office/drawing/2014/main" id="{5F7E6FAB-B9DD-D1D9-573F-B1C7C5CBFD28}"/>
              </a:ext>
            </a:extLst>
          </p:cNvPr>
          <p:cNvCxnSpPr>
            <a:cxnSpLocks/>
          </p:cNvCxnSpPr>
          <p:nvPr userDrawn="1"/>
        </p:nvCxnSpPr>
        <p:spPr>
          <a:xfrm>
            <a:off x="12923112" y="3295650"/>
            <a:ext cx="10115308" cy="0"/>
          </a:xfrm>
          <a:prstGeom prst="line">
            <a:avLst/>
          </a:prstGeom>
          <a:ln w="38100">
            <a:solidFill>
              <a:srgbClr val="39870C"/>
            </a:solidFill>
          </a:ln>
        </p:spPr>
        <p:style>
          <a:lnRef idx="1">
            <a:schemeClr val="accent1"/>
          </a:lnRef>
          <a:fillRef idx="0">
            <a:schemeClr val="accent1"/>
          </a:fillRef>
          <a:effectRef idx="0">
            <a:schemeClr val="accent1"/>
          </a:effectRef>
          <a:fontRef idx="minor">
            <a:schemeClr val="tx1"/>
          </a:fontRef>
        </p:style>
      </p:cxnSp>
      <p:sp>
        <p:nvSpPr>
          <p:cNvPr id="9" name="Text Placeholder 13">
            <a:extLst>
              <a:ext uri="{FF2B5EF4-FFF2-40B4-BE49-F238E27FC236}">
                <a16:creationId xmlns:a16="http://schemas.microsoft.com/office/drawing/2014/main" id="{EBD886B1-97A1-BC26-CCEE-110EF0976B6E}"/>
              </a:ext>
            </a:extLst>
          </p:cNvPr>
          <p:cNvSpPr>
            <a:spLocks noGrp="1"/>
          </p:cNvSpPr>
          <p:nvPr>
            <p:ph type="body" sz="quarter" idx="14" hasCustomPrompt="1"/>
          </p:nvPr>
        </p:nvSpPr>
        <p:spPr>
          <a:xfrm>
            <a:off x="12933600" y="1725613"/>
            <a:ext cx="10104820" cy="1292400"/>
          </a:xfrm>
        </p:spPr>
        <p:txBody>
          <a:bodyPr anchor="b">
            <a:noAutofit/>
          </a:bodyPr>
          <a:lstStyle>
            <a:lvl1pPr marL="0" indent="0">
              <a:lnSpc>
                <a:spcPct val="90000"/>
              </a:lnSpc>
              <a:buFont typeface="Arial" panose="020B0604020202020204" pitchFamily="34" charset="0"/>
              <a:buNone/>
              <a:defRPr sz="48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Kolom titel</a:t>
            </a:r>
          </a:p>
        </p:txBody>
      </p:sp>
      <p:sp>
        <p:nvSpPr>
          <p:cNvPr id="10" name="Text Placeholder 15">
            <a:extLst>
              <a:ext uri="{FF2B5EF4-FFF2-40B4-BE49-F238E27FC236}">
                <a16:creationId xmlns:a16="http://schemas.microsoft.com/office/drawing/2014/main" id="{2CC081BA-E8E6-A38D-4759-882D32E1BE53}"/>
              </a:ext>
            </a:extLst>
          </p:cNvPr>
          <p:cNvSpPr>
            <a:spLocks noGrp="1"/>
          </p:cNvSpPr>
          <p:nvPr>
            <p:ph type="body" sz="quarter" idx="15" hasCustomPrompt="1"/>
          </p:nvPr>
        </p:nvSpPr>
        <p:spPr>
          <a:xfrm>
            <a:off x="12933600" y="3726000"/>
            <a:ext cx="10115308" cy="8702675"/>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Tree>
    <p:extLst>
      <p:ext uri="{BB962C8B-B14F-4D97-AF65-F5344CB8AC3E}">
        <p14:creationId xmlns:p14="http://schemas.microsoft.com/office/powerpoint/2010/main" val="18758546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8 Toegang visual links - Tekst rechts">
    <p:spTree>
      <p:nvGrpSpPr>
        <p:cNvPr id="1" name=""/>
        <p:cNvGrpSpPr/>
        <p:nvPr/>
      </p:nvGrpSpPr>
      <p:grpSpPr>
        <a:xfrm>
          <a:off x="0" y="0"/>
          <a:ext cx="0" cy="0"/>
          <a:chOff x="0" y="0"/>
          <a:chExt cx="0" cy="0"/>
        </a:xfrm>
      </p:grpSpPr>
      <p:sp>
        <p:nvSpPr>
          <p:cNvPr id="15" name="Rectangle 3">
            <a:extLst>
              <a:ext uri="{FF2B5EF4-FFF2-40B4-BE49-F238E27FC236}">
                <a16:creationId xmlns:a16="http://schemas.microsoft.com/office/drawing/2014/main" id="{694EA0F2-8BB0-C941-8081-2A221CE58B96}"/>
              </a:ext>
            </a:extLst>
          </p:cNvPr>
          <p:cNvSpPr/>
          <p:nvPr userDrawn="1"/>
        </p:nvSpPr>
        <p:spPr>
          <a:xfrm>
            <a:off x="0" y="0"/>
            <a:ext cx="12193587" cy="1371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6" name="Graphic 15">
            <a:extLst>
              <a:ext uri="{FF2B5EF4-FFF2-40B4-BE49-F238E27FC236}">
                <a16:creationId xmlns:a16="http://schemas.microsoft.com/office/drawing/2014/main" id="{685B02D8-94FE-E743-BF10-FCCF83D6159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97011" y="3352801"/>
            <a:ext cx="8458304" cy="7029450"/>
          </a:xfrm>
          <a:prstGeom prst="rect">
            <a:avLst/>
          </a:prstGeom>
        </p:spPr>
      </p:pic>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09387" y="-1"/>
            <a:ext cx="968400" cy="2408258"/>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12923112" y="3295650"/>
            <a:ext cx="10115308" cy="0"/>
          </a:xfrm>
          <a:prstGeom prst="line">
            <a:avLst/>
          </a:prstGeom>
          <a:ln w="38100">
            <a:solidFill>
              <a:srgbClr val="E17000"/>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12933600" y="1725613"/>
            <a:ext cx="10104820" cy="1292400"/>
          </a:xfrm>
        </p:spPr>
        <p:txBody>
          <a:bodyPr anchor="b">
            <a:noAutofit/>
          </a:bodyPr>
          <a:lstStyle>
            <a:lvl1pPr marL="0" indent="0">
              <a:lnSpc>
                <a:spcPct val="90000"/>
              </a:lnSpc>
              <a:buFont typeface="Arial" panose="020B0604020202020204" pitchFamily="34" charset="0"/>
              <a:buNone/>
              <a:defRPr sz="48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12933600" y="3726000"/>
            <a:ext cx="10115308" cy="8702675"/>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9" name="Picture 6">
            <a:extLst>
              <a:ext uri="{FF2B5EF4-FFF2-40B4-BE49-F238E27FC236}">
                <a16:creationId xmlns:a16="http://schemas.microsoft.com/office/drawing/2014/main" id="{B354502A-62EC-D64A-B8A5-214E392C7D96}"/>
              </a:ext>
            </a:extLst>
          </p:cNvPr>
          <p:cNvPicPr>
            <a:picLocks noChangeAspect="1"/>
          </p:cNvPicPr>
          <p:nvPr userDrawn="1"/>
        </p:nvPicPr>
        <p:blipFill>
          <a:blip r:embed="rId6"/>
          <a:stretch>
            <a:fillRect/>
          </a:stretch>
        </p:blipFill>
        <p:spPr>
          <a:xfrm>
            <a:off x="16315972" y="464400"/>
            <a:ext cx="8071203" cy="951668"/>
          </a:xfrm>
          <a:prstGeom prst="rect">
            <a:avLst/>
          </a:prstGeom>
        </p:spPr>
      </p:pic>
      <p:sp>
        <p:nvSpPr>
          <p:cNvPr id="12" name="Tekstvak 11">
            <a:extLst>
              <a:ext uri="{FF2B5EF4-FFF2-40B4-BE49-F238E27FC236}">
                <a16:creationId xmlns:a16="http://schemas.microsoft.com/office/drawing/2014/main" id="{C2176DC6-7D77-304A-9F76-585E3BF0439A}"/>
              </a:ext>
            </a:extLst>
          </p:cNvPr>
          <p:cNvSpPr txBox="1"/>
          <p:nvPr userDrawn="1"/>
        </p:nvSpPr>
        <p:spPr>
          <a:xfrm>
            <a:off x="17701247" y="566963"/>
            <a:ext cx="6156000" cy="728663"/>
          </a:xfrm>
          <a:prstGeom prst="rect">
            <a:avLst/>
          </a:prstGeom>
          <a:noFill/>
        </p:spPr>
        <p:txBody>
          <a:bodyPr wrap="square" rtlCol="0" anchor="ctr">
            <a:noAutofit/>
          </a:bodyPr>
          <a:lstStyle/>
          <a:p>
            <a:pPr algn="l"/>
            <a:r>
              <a:rPr lang="nl-NL" sz="2600" b="1" dirty="0"/>
              <a:t>Toegang</a:t>
            </a:r>
          </a:p>
        </p:txBody>
      </p:sp>
      <p:pic>
        <p:nvPicPr>
          <p:cNvPr id="2" name="Picture 1">
            <a:extLst>
              <a:ext uri="{FF2B5EF4-FFF2-40B4-BE49-F238E27FC236}">
                <a16:creationId xmlns:a16="http://schemas.microsoft.com/office/drawing/2014/main" id="{D48665D3-BCA5-118E-4553-F03B44A6876D}"/>
              </a:ext>
            </a:extLst>
          </p:cNvPr>
          <p:cNvPicPr>
            <a:picLocks noChangeAspect="1"/>
          </p:cNvPicPr>
          <p:nvPr userDrawn="1"/>
        </p:nvPicPr>
        <p:blipFill>
          <a:blip r:embed="rId7"/>
          <a:stretch>
            <a:fillRect/>
          </a:stretch>
        </p:blipFill>
        <p:spPr>
          <a:xfrm>
            <a:off x="16315972" y="464401"/>
            <a:ext cx="951668" cy="951668"/>
          </a:xfrm>
          <a:prstGeom prst="rect">
            <a:avLst/>
          </a:prstGeom>
        </p:spPr>
      </p:pic>
    </p:spTree>
    <p:extLst>
      <p:ext uri="{BB962C8B-B14F-4D97-AF65-F5344CB8AC3E}">
        <p14:creationId xmlns:p14="http://schemas.microsoft.com/office/powerpoint/2010/main" val="87507128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9 Toegang Beeld voorbeeld – tekst">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76C17972-288F-054E-8236-F58300453B9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427" y="4980"/>
            <a:ext cx="12183145" cy="13706039"/>
          </a:xfrm>
          <a:prstGeom prst="rect">
            <a:avLst/>
          </a:prstGeom>
        </p:spPr>
      </p:pic>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09387" y="-1"/>
            <a:ext cx="968400" cy="2408258"/>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12923112" y="3295650"/>
            <a:ext cx="10115308" cy="0"/>
          </a:xfrm>
          <a:prstGeom prst="line">
            <a:avLst/>
          </a:prstGeom>
          <a:ln w="38100">
            <a:solidFill>
              <a:srgbClr val="E17000"/>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12933600" y="1725613"/>
            <a:ext cx="10104820" cy="1292400"/>
          </a:xfrm>
        </p:spPr>
        <p:txBody>
          <a:bodyPr anchor="b">
            <a:noAutofit/>
          </a:bodyPr>
          <a:lstStyle>
            <a:lvl1pPr marL="0" indent="0">
              <a:lnSpc>
                <a:spcPct val="90000"/>
              </a:lnSpc>
              <a:buFont typeface="Arial" panose="020B0604020202020204" pitchFamily="34" charset="0"/>
              <a:buNone/>
              <a:defRPr sz="48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12933600" y="3726000"/>
            <a:ext cx="10115308" cy="8702675"/>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9" name="Picture 6">
            <a:extLst>
              <a:ext uri="{FF2B5EF4-FFF2-40B4-BE49-F238E27FC236}">
                <a16:creationId xmlns:a16="http://schemas.microsoft.com/office/drawing/2014/main" id="{B354502A-62EC-D64A-B8A5-214E392C7D96}"/>
              </a:ext>
            </a:extLst>
          </p:cNvPr>
          <p:cNvPicPr>
            <a:picLocks noChangeAspect="1"/>
          </p:cNvPicPr>
          <p:nvPr userDrawn="1"/>
        </p:nvPicPr>
        <p:blipFill>
          <a:blip r:embed="rId5"/>
          <a:stretch>
            <a:fillRect/>
          </a:stretch>
        </p:blipFill>
        <p:spPr>
          <a:xfrm>
            <a:off x="16315972" y="464400"/>
            <a:ext cx="8071203" cy="951668"/>
          </a:xfrm>
          <a:prstGeom prst="rect">
            <a:avLst/>
          </a:prstGeom>
        </p:spPr>
      </p:pic>
      <p:sp>
        <p:nvSpPr>
          <p:cNvPr id="12" name="Tekstvak 11">
            <a:extLst>
              <a:ext uri="{FF2B5EF4-FFF2-40B4-BE49-F238E27FC236}">
                <a16:creationId xmlns:a16="http://schemas.microsoft.com/office/drawing/2014/main" id="{C2176DC6-7D77-304A-9F76-585E3BF0439A}"/>
              </a:ext>
            </a:extLst>
          </p:cNvPr>
          <p:cNvSpPr txBox="1"/>
          <p:nvPr userDrawn="1"/>
        </p:nvSpPr>
        <p:spPr>
          <a:xfrm>
            <a:off x="17701247" y="566963"/>
            <a:ext cx="6156000" cy="728663"/>
          </a:xfrm>
          <a:prstGeom prst="rect">
            <a:avLst/>
          </a:prstGeom>
          <a:noFill/>
        </p:spPr>
        <p:txBody>
          <a:bodyPr wrap="square" rtlCol="0" anchor="ctr">
            <a:noAutofit/>
          </a:bodyPr>
          <a:lstStyle/>
          <a:p>
            <a:pPr algn="l"/>
            <a:r>
              <a:rPr lang="nl-NL" sz="2600" b="1" dirty="0"/>
              <a:t>Toegang</a:t>
            </a:r>
          </a:p>
        </p:txBody>
      </p:sp>
      <p:pic>
        <p:nvPicPr>
          <p:cNvPr id="2" name="Picture 1">
            <a:extLst>
              <a:ext uri="{FF2B5EF4-FFF2-40B4-BE49-F238E27FC236}">
                <a16:creationId xmlns:a16="http://schemas.microsoft.com/office/drawing/2014/main" id="{EA47E71D-86EF-47F9-E566-C0B6BA5C9EFB}"/>
              </a:ext>
            </a:extLst>
          </p:cNvPr>
          <p:cNvPicPr>
            <a:picLocks noChangeAspect="1"/>
          </p:cNvPicPr>
          <p:nvPr userDrawn="1"/>
        </p:nvPicPr>
        <p:blipFill>
          <a:blip r:embed="rId6"/>
          <a:stretch>
            <a:fillRect/>
          </a:stretch>
        </p:blipFill>
        <p:spPr>
          <a:xfrm>
            <a:off x="16315972" y="464401"/>
            <a:ext cx="951668" cy="951668"/>
          </a:xfrm>
          <a:prstGeom prst="rect">
            <a:avLst/>
          </a:prstGeom>
        </p:spPr>
      </p:pic>
    </p:spTree>
    <p:extLst>
      <p:ext uri="{BB962C8B-B14F-4D97-AF65-F5344CB8AC3E}">
        <p14:creationId xmlns:p14="http://schemas.microsoft.com/office/powerpoint/2010/main" val="36264059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10 Toegang Illustratie - Teks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B43FF0B-77E7-4F47-8E9E-79C2AF5418C0}"/>
              </a:ext>
            </a:extLst>
          </p:cNvPr>
          <p:cNvPicPr>
            <a:picLocks noChangeAspect="1"/>
          </p:cNvPicPr>
          <p:nvPr userDrawn="1"/>
        </p:nvPicPr>
        <p:blipFill>
          <a:blip r:embed="rId2"/>
          <a:stretch>
            <a:fillRect/>
          </a:stretch>
        </p:blipFill>
        <p:spPr>
          <a:xfrm>
            <a:off x="16315972" y="464400"/>
            <a:ext cx="8071203" cy="951668"/>
          </a:xfrm>
          <a:prstGeom prst="rect">
            <a:avLst/>
          </a:prstGeom>
        </p:spPr>
      </p:pic>
      <p:sp>
        <p:nvSpPr>
          <p:cNvPr id="9" name="Rectangle 8">
            <a:extLst>
              <a:ext uri="{FF2B5EF4-FFF2-40B4-BE49-F238E27FC236}">
                <a16:creationId xmlns:a16="http://schemas.microsoft.com/office/drawing/2014/main" id="{1C2D09B5-47EE-4FA2-919C-C0E306FA2016}"/>
              </a:ext>
            </a:extLst>
          </p:cNvPr>
          <p:cNvSpPr/>
          <p:nvPr userDrawn="1"/>
        </p:nvSpPr>
        <p:spPr>
          <a:xfrm>
            <a:off x="0" y="0"/>
            <a:ext cx="12193587" cy="13716000"/>
          </a:xfrm>
          <a:prstGeom prst="rect">
            <a:avLst/>
          </a:prstGeom>
          <a:solidFill>
            <a:srgbClr val="F9E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EC3E1A9C-B3A2-427F-8EB7-E0129597096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09387" y="-1"/>
            <a:ext cx="968400" cy="2408258"/>
          </a:xfrm>
          <a:prstGeom prst="rect">
            <a:avLst/>
          </a:prstGeom>
        </p:spPr>
      </p:pic>
      <p:sp>
        <p:nvSpPr>
          <p:cNvPr id="14" name="Tekstvak 13">
            <a:extLst>
              <a:ext uri="{FF2B5EF4-FFF2-40B4-BE49-F238E27FC236}">
                <a16:creationId xmlns:a16="http://schemas.microsoft.com/office/drawing/2014/main" id="{B2067669-1CC0-5846-927A-0A37181306EF}"/>
              </a:ext>
            </a:extLst>
          </p:cNvPr>
          <p:cNvSpPr txBox="1"/>
          <p:nvPr userDrawn="1"/>
        </p:nvSpPr>
        <p:spPr>
          <a:xfrm>
            <a:off x="17701247" y="566963"/>
            <a:ext cx="6156000" cy="728663"/>
          </a:xfrm>
          <a:prstGeom prst="rect">
            <a:avLst/>
          </a:prstGeom>
          <a:noFill/>
        </p:spPr>
        <p:txBody>
          <a:bodyPr wrap="square" rtlCol="0" anchor="ctr">
            <a:noAutofit/>
          </a:bodyPr>
          <a:lstStyle/>
          <a:p>
            <a:pPr algn="l"/>
            <a:r>
              <a:rPr lang="nl-NL" sz="2600" b="1" dirty="0"/>
              <a:t>Toegang</a:t>
            </a:r>
          </a:p>
        </p:txBody>
      </p:sp>
      <p:pic>
        <p:nvPicPr>
          <p:cNvPr id="3" name="Afbeelding 2">
            <a:extLst>
              <a:ext uri="{FF2B5EF4-FFF2-40B4-BE49-F238E27FC236}">
                <a16:creationId xmlns:a16="http://schemas.microsoft.com/office/drawing/2014/main" id="{3DA71101-4776-4641-B909-F9DB07EAB4D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15600" y="3020400"/>
            <a:ext cx="8292338" cy="7488000"/>
          </a:xfrm>
          <a:prstGeom prst="rect">
            <a:avLst/>
          </a:prstGeom>
        </p:spPr>
      </p:pic>
      <p:cxnSp>
        <p:nvCxnSpPr>
          <p:cNvPr id="12" name="Straight Connector 11">
            <a:extLst>
              <a:ext uri="{FF2B5EF4-FFF2-40B4-BE49-F238E27FC236}">
                <a16:creationId xmlns:a16="http://schemas.microsoft.com/office/drawing/2014/main" id="{E8B81A84-3259-1542-B0A4-6B93DA24C243}"/>
              </a:ext>
            </a:extLst>
          </p:cNvPr>
          <p:cNvCxnSpPr>
            <a:cxnSpLocks/>
          </p:cNvCxnSpPr>
          <p:nvPr userDrawn="1"/>
        </p:nvCxnSpPr>
        <p:spPr>
          <a:xfrm>
            <a:off x="12923112" y="3295650"/>
            <a:ext cx="10115308" cy="0"/>
          </a:xfrm>
          <a:prstGeom prst="line">
            <a:avLst/>
          </a:prstGeom>
          <a:ln w="38100">
            <a:solidFill>
              <a:srgbClr val="E17000"/>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49F6AA18-B6C0-4541-8935-089D51462007}"/>
              </a:ext>
            </a:extLst>
          </p:cNvPr>
          <p:cNvSpPr>
            <a:spLocks noGrp="1"/>
          </p:cNvSpPr>
          <p:nvPr>
            <p:ph type="body" sz="quarter" idx="15" hasCustomPrompt="1"/>
          </p:nvPr>
        </p:nvSpPr>
        <p:spPr>
          <a:xfrm>
            <a:off x="12933600" y="1725613"/>
            <a:ext cx="10104820" cy="1292400"/>
          </a:xfrm>
        </p:spPr>
        <p:txBody>
          <a:bodyPr anchor="b">
            <a:noAutofit/>
          </a:bodyPr>
          <a:lstStyle>
            <a:lvl1pPr marL="0" indent="0">
              <a:lnSpc>
                <a:spcPct val="90000"/>
              </a:lnSpc>
              <a:buFont typeface="Arial" panose="020B0604020202020204" pitchFamily="34" charset="0"/>
              <a:buNone/>
              <a:defRPr sz="48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Kolom titel</a:t>
            </a:r>
          </a:p>
        </p:txBody>
      </p:sp>
      <p:sp>
        <p:nvSpPr>
          <p:cNvPr id="18" name="Text Placeholder 15">
            <a:extLst>
              <a:ext uri="{FF2B5EF4-FFF2-40B4-BE49-F238E27FC236}">
                <a16:creationId xmlns:a16="http://schemas.microsoft.com/office/drawing/2014/main" id="{03FB1E6D-D763-2645-A99F-2C1E9E1F6ADF}"/>
              </a:ext>
            </a:extLst>
          </p:cNvPr>
          <p:cNvSpPr>
            <a:spLocks noGrp="1"/>
          </p:cNvSpPr>
          <p:nvPr>
            <p:ph type="body" sz="quarter" idx="16" hasCustomPrompt="1"/>
          </p:nvPr>
        </p:nvSpPr>
        <p:spPr>
          <a:xfrm>
            <a:off x="12933600" y="3726000"/>
            <a:ext cx="10115308" cy="8702675"/>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2" name="Picture 1">
            <a:extLst>
              <a:ext uri="{FF2B5EF4-FFF2-40B4-BE49-F238E27FC236}">
                <a16:creationId xmlns:a16="http://schemas.microsoft.com/office/drawing/2014/main" id="{46BC2DF3-503C-5FEA-D3FF-69FEAEE46FB6}"/>
              </a:ext>
            </a:extLst>
          </p:cNvPr>
          <p:cNvPicPr>
            <a:picLocks noChangeAspect="1"/>
          </p:cNvPicPr>
          <p:nvPr userDrawn="1"/>
        </p:nvPicPr>
        <p:blipFill>
          <a:blip r:embed="rId6"/>
          <a:stretch>
            <a:fillRect/>
          </a:stretch>
        </p:blipFill>
        <p:spPr>
          <a:xfrm>
            <a:off x="16315972" y="464401"/>
            <a:ext cx="951668" cy="951668"/>
          </a:xfrm>
          <a:prstGeom prst="rect">
            <a:avLst/>
          </a:prstGeom>
        </p:spPr>
      </p:pic>
    </p:spTree>
    <p:extLst>
      <p:ext uri="{BB962C8B-B14F-4D97-AF65-F5344CB8AC3E}">
        <p14:creationId xmlns:p14="http://schemas.microsoft.com/office/powerpoint/2010/main" val="23546097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11 Toegang Twee kolommen met tek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48756" y="1725278"/>
            <a:ext cx="10005046" cy="1293785"/>
          </a:xfrm>
        </p:spPr>
        <p:txBody>
          <a:bodyPr/>
          <a:lstStyle>
            <a:lvl1pPr>
              <a:defRPr sz="4800"/>
            </a:lvl1pPr>
          </a:lstStyle>
          <a:p>
            <a:r>
              <a:rPr lang="nl-NL" dirty="0"/>
              <a:t>Kolom titel</a:t>
            </a:r>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cxnSp>
        <p:nvCxnSpPr>
          <p:cNvPr id="11" name="Straight Connector 10">
            <a:extLst>
              <a:ext uri="{FF2B5EF4-FFF2-40B4-BE49-F238E27FC236}">
                <a16:creationId xmlns:a16="http://schemas.microsoft.com/office/drawing/2014/main" id="{937FD8D1-3DEF-4FCB-9CF8-50D4C190EF69}"/>
              </a:ext>
            </a:extLst>
          </p:cNvPr>
          <p:cNvCxnSpPr>
            <a:cxnSpLocks/>
          </p:cNvCxnSpPr>
          <p:nvPr userDrawn="1"/>
        </p:nvCxnSpPr>
        <p:spPr>
          <a:xfrm>
            <a:off x="1348756" y="3295650"/>
            <a:ext cx="10070701" cy="0"/>
          </a:xfrm>
          <a:prstGeom prst="line">
            <a:avLst/>
          </a:prstGeom>
          <a:ln w="38100">
            <a:solidFill>
              <a:srgbClr val="E17000"/>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F4EE1DA-9BE6-4C54-9886-AC193D9CE621}"/>
              </a:ext>
            </a:extLst>
          </p:cNvPr>
          <p:cNvSpPr>
            <a:spLocks noGrp="1"/>
          </p:cNvSpPr>
          <p:nvPr>
            <p:ph type="body" sz="quarter" idx="14" hasCustomPrompt="1"/>
          </p:nvPr>
        </p:nvSpPr>
        <p:spPr>
          <a:xfrm>
            <a:off x="1338267" y="3726000"/>
            <a:ext cx="10115308" cy="8702675"/>
          </a:xfrm>
        </p:spPr>
        <p:txBody>
          <a:bodyPr/>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nl-NL" dirty="0"/>
          </a:p>
        </p:txBody>
      </p:sp>
      <p:pic>
        <p:nvPicPr>
          <p:cNvPr id="13" name="Logo">
            <a:extLst>
              <a:ext uri="{FF2B5EF4-FFF2-40B4-BE49-F238E27FC236}">
                <a16:creationId xmlns:a16="http://schemas.microsoft.com/office/drawing/2014/main" id="{A93AF3DA-9BC0-6B4B-9CBD-99BCF696C1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cxnSp>
        <p:nvCxnSpPr>
          <p:cNvPr id="15" name="Straight Connector 11">
            <a:extLst>
              <a:ext uri="{FF2B5EF4-FFF2-40B4-BE49-F238E27FC236}">
                <a16:creationId xmlns:a16="http://schemas.microsoft.com/office/drawing/2014/main" id="{A954BB3E-ADCE-A741-83C0-46CE52CC50B8}"/>
              </a:ext>
            </a:extLst>
          </p:cNvPr>
          <p:cNvCxnSpPr>
            <a:cxnSpLocks/>
          </p:cNvCxnSpPr>
          <p:nvPr userDrawn="1"/>
        </p:nvCxnSpPr>
        <p:spPr>
          <a:xfrm>
            <a:off x="12923112" y="3295650"/>
            <a:ext cx="10115308" cy="0"/>
          </a:xfrm>
          <a:prstGeom prst="line">
            <a:avLst/>
          </a:prstGeom>
          <a:ln w="38100">
            <a:solidFill>
              <a:srgbClr val="E17000"/>
            </a:solidFill>
          </a:ln>
        </p:spPr>
        <p:style>
          <a:lnRef idx="1">
            <a:schemeClr val="accent1"/>
          </a:lnRef>
          <a:fillRef idx="0">
            <a:schemeClr val="accent1"/>
          </a:fillRef>
          <a:effectRef idx="0">
            <a:schemeClr val="accent1"/>
          </a:effectRef>
          <a:fontRef idx="minor">
            <a:schemeClr val="tx1"/>
          </a:fontRef>
        </p:style>
      </p:cxnSp>
      <p:sp>
        <p:nvSpPr>
          <p:cNvPr id="18" name="Text Placeholder 13">
            <a:extLst>
              <a:ext uri="{FF2B5EF4-FFF2-40B4-BE49-F238E27FC236}">
                <a16:creationId xmlns:a16="http://schemas.microsoft.com/office/drawing/2014/main" id="{55957BE6-15DD-E74F-94EE-159CD092F6A5}"/>
              </a:ext>
            </a:extLst>
          </p:cNvPr>
          <p:cNvSpPr>
            <a:spLocks noGrp="1"/>
          </p:cNvSpPr>
          <p:nvPr>
            <p:ph type="body" sz="quarter" idx="15" hasCustomPrompt="1"/>
          </p:nvPr>
        </p:nvSpPr>
        <p:spPr>
          <a:xfrm>
            <a:off x="12933600" y="1725613"/>
            <a:ext cx="10104820" cy="1292400"/>
          </a:xfrm>
        </p:spPr>
        <p:txBody>
          <a:bodyPr anchor="b">
            <a:noAutofit/>
          </a:bodyPr>
          <a:lstStyle>
            <a:lvl1pPr marL="0" indent="0">
              <a:lnSpc>
                <a:spcPct val="90000"/>
              </a:lnSpc>
              <a:buFont typeface="Arial" panose="020B0604020202020204" pitchFamily="34" charset="0"/>
              <a:buNone/>
              <a:defRPr sz="48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Kolom titel</a:t>
            </a:r>
          </a:p>
        </p:txBody>
      </p:sp>
      <p:sp>
        <p:nvSpPr>
          <p:cNvPr id="19" name="Text Placeholder 15">
            <a:extLst>
              <a:ext uri="{FF2B5EF4-FFF2-40B4-BE49-F238E27FC236}">
                <a16:creationId xmlns:a16="http://schemas.microsoft.com/office/drawing/2014/main" id="{79E233DF-287A-024B-A85C-C41538AA285C}"/>
              </a:ext>
            </a:extLst>
          </p:cNvPr>
          <p:cNvSpPr>
            <a:spLocks noGrp="1"/>
          </p:cNvSpPr>
          <p:nvPr>
            <p:ph type="body" sz="quarter" idx="16" hasCustomPrompt="1"/>
          </p:nvPr>
        </p:nvSpPr>
        <p:spPr>
          <a:xfrm>
            <a:off x="12933600" y="3726000"/>
            <a:ext cx="10115308" cy="8702675"/>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2" name="Picture 6">
            <a:extLst>
              <a:ext uri="{FF2B5EF4-FFF2-40B4-BE49-F238E27FC236}">
                <a16:creationId xmlns:a16="http://schemas.microsoft.com/office/drawing/2014/main" id="{556D548D-9F19-6640-BA13-2DC5F552DFBF}"/>
              </a:ext>
            </a:extLst>
          </p:cNvPr>
          <p:cNvPicPr>
            <a:picLocks noChangeAspect="1"/>
          </p:cNvPicPr>
          <p:nvPr userDrawn="1"/>
        </p:nvPicPr>
        <p:blipFill>
          <a:blip r:embed="rId4"/>
          <a:stretch>
            <a:fillRect/>
          </a:stretch>
        </p:blipFill>
        <p:spPr>
          <a:xfrm>
            <a:off x="16315972" y="464400"/>
            <a:ext cx="8071203" cy="951668"/>
          </a:xfrm>
          <a:prstGeom prst="rect">
            <a:avLst/>
          </a:prstGeom>
        </p:spPr>
      </p:pic>
      <p:sp>
        <p:nvSpPr>
          <p:cNvPr id="14" name="Tekstvak 13">
            <a:extLst>
              <a:ext uri="{FF2B5EF4-FFF2-40B4-BE49-F238E27FC236}">
                <a16:creationId xmlns:a16="http://schemas.microsoft.com/office/drawing/2014/main" id="{43A778F9-56CC-3841-B5AB-7551E324F24C}"/>
              </a:ext>
            </a:extLst>
          </p:cNvPr>
          <p:cNvSpPr txBox="1"/>
          <p:nvPr userDrawn="1"/>
        </p:nvSpPr>
        <p:spPr>
          <a:xfrm>
            <a:off x="17701247" y="566963"/>
            <a:ext cx="6156000" cy="728663"/>
          </a:xfrm>
          <a:prstGeom prst="rect">
            <a:avLst/>
          </a:prstGeom>
          <a:noFill/>
        </p:spPr>
        <p:txBody>
          <a:bodyPr wrap="square" rtlCol="0" anchor="ctr">
            <a:noAutofit/>
          </a:bodyPr>
          <a:lstStyle/>
          <a:p>
            <a:pPr algn="l"/>
            <a:r>
              <a:rPr lang="nl-NL" sz="2600" b="1" dirty="0"/>
              <a:t>Toegang</a:t>
            </a:r>
          </a:p>
        </p:txBody>
      </p:sp>
      <p:pic>
        <p:nvPicPr>
          <p:cNvPr id="3" name="Picture 2">
            <a:extLst>
              <a:ext uri="{FF2B5EF4-FFF2-40B4-BE49-F238E27FC236}">
                <a16:creationId xmlns:a16="http://schemas.microsoft.com/office/drawing/2014/main" id="{26C11CF0-A558-0CA8-F3DA-D491F3F96E8B}"/>
              </a:ext>
            </a:extLst>
          </p:cNvPr>
          <p:cNvPicPr>
            <a:picLocks noChangeAspect="1"/>
          </p:cNvPicPr>
          <p:nvPr userDrawn="1"/>
        </p:nvPicPr>
        <p:blipFill>
          <a:blip r:embed="rId5"/>
          <a:stretch>
            <a:fillRect/>
          </a:stretch>
        </p:blipFill>
        <p:spPr>
          <a:xfrm>
            <a:off x="16315972" y="464401"/>
            <a:ext cx="951668" cy="951668"/>
          </a:xfrm>
          <a:prstGeom prst="rect">
            <a:avLst/>
          </a:prstGeom>
        </p:spPr>
      </p:pic>
    </p:spTree>
    <p:extLst>
      <p:ext uri="{BB962C8B-B14F-4D97-AF65-F5344CB8AC3E}">
        <p14:creationId xmlns:p14="http://schemas.microsoft.com/office/powerpoint/2010/main" val="16308490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12 Toegang Tekst over 2 kolomm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48756" y="1725278"/>
            <a:ext cx="21710640" cy="1293785"/>
          </a:xfrm>
        </p:spPr>
        <p:txBody>
          <a:bodyPr/>
          <a:lstStyle>
            <a:lvl1pPr>
              <a:defRPr sz="4800"/>
            </a:lvl1pPr>
          </a:lstStyle>
          <a:p>
            <a:r>
              <a:rPr lang="nl-NL" dirty="0"/>
              <a:t>Kolom titel</a:t>
            </a:r>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cxnSp>
        <p:nvCxnSpPr>
          <p:cNvPr id="11" name="Straight Connector 10">
            <a:extLst>
              <a:ext uri="{FF2B5EF4-FFF2-40B4-BE49-F238E27FC236}">
                <a16:creationId xmlns:a16="http://schemas.microsoft.com/office/drawing/2014/main" id="{937FD8D1-3DEF-4FCB-9CF8-50D4C190EF69}"/>
              </a:ext>
            </a:extLst>
          </p:cNvPr>
          <p:cNvCxnSpPr>
            <a:cxnSpLocks/>
          </p:cNvCxnSpPr>
          <p:nvPr userDrawn="1"/>
        </p:nvCxnSpPr>
        <p:spPr>
          <a:xfrm>
            <a:off x="1348756" y="3295650"/>
            <a:ext cx="21689664" cy="0"/>
          </a:xfrm>
          <a:prstGeom prst="line">
            <a:avLst/>
          </a:prstGeom>
          <a:ln w="38100">
            <a:solidFill>
              <a:srgbClr val="E17000"/>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F4EE1DA-9BE6-4C54-9886-AC193D9CE621}"/>
              </a:ext>
            </a:extLst>
          </p:cNvPr>
          <p:cNvSpPr>
            <a:spLocks noGrp="1"/>
          </p:cNvSpPr>
          <p:nvPr>
            <p:ph type="body" sz="quarter" idx="14" hasCustomPrompt="1"/>
          </p:nvPr>
        </p:nvSpPr>
        <p:spPr>
          <a:xfrm>
            <a:off x="1338266" y="3726000"/>
            <a:ext cx="21710641" cy="8702675"/>
          </a:xfrm>
        </p:spPr>
        <p:txBody>
          <a:bodyPr numCol="2" spcCol="1080000"/>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nl-NL" dirty="0"/>
          </a:p>
        </p:txBody>
      </p:sp>
      <p:pic>
        <p:nvPicPr>
          <p:cNvPr id="13" name="Logo">
            <a:extLst>
              <a:ext uri="{FF2B5EF4-FFF2-40B4-BE49-F238E27FC236}">
                <a16:creationId xmlns:a16="http://schemas.microsoft.com/office/drawing/2014/main" id="{A93AF3DA-9BC0-6B4B-9CBD-99BCF696C1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pic>
        <p:nvPicPr>
          <p:cNvPr id="12" name="Picture 6">
            <a:extLst>
              <a:ext uri="{FF2B5EF4-FFF2-40B4-BE49-F238E27FC236}">
                <a16:creationId xmlns:a16="http://schemas.microsoft.com/office/drawing/2014/main" id="{556D548D-9F19-6640-BA13-2DC5F552DFBF}"/>
              </a:ext>
            </a:extLst>
          </p:cNvPr>
          <p:cNvPicPr>
            <a:picLocks noChangeAspect="1"/>
          </p:cNvPicPr>
          <p:nvPr userDrawn="1"/>
        </p:nvPicPr>
        <p:blipFill>
          <a:blip r:embed="rId4"/>
          <a:stretch>
            <a:fillRect/>
          </a:stretch>
        </p:blipFill>
        <p:spPr>
          <a:xfrm>
            <a:off x="16315972" y="464400"/>
            <a:ext cx="8071203" cy="951668"/>
          </a:xfrm>
          <a:prstGeom prst="rect">
            <a:avLst/>
          </a:prstGeom>
        </p:spPr>
      </p:pic>
      <p:sp>
        <p:nvSpPr>
          <p:cNvPr id="14" name="Tekstvak 13">
            <a:extLst>
              <a:ext uri="{FF2B5EF4-FFF2-40B4-BE49-F238E27FC236}">
                <a16:creationId xmlns:a16="http://schemas.microsoft.com/office/drawing/2014/main" id="{43A778F9-56CC-3841-B5AB-7551E324F24C}"/>
              </a:ext>
            </a:extLst>
          </p:cNvPr>
          <p:cNvSpPr txBox="1"/>
          <p:nvPr userDrawn="1"/>
        </p:nvSpPr>
        <p:spPr>
          <a:xfrm>
            <a:off x="17701247" y="566963"/>
            <a:ext cx="6156000" cy="728663"/>
          </a:xfrm>
          <a:prstGeom prst="rect">
            <a:avLst/>
          </a:prstGeom>
          <a:noFill/>
        </p:spPr>
        <p:txBody>
          <a:bodyPr wrap="square" rtlCol="0" anchor="ctr">
            <a:noAutofit/>
          </a:bodyPr>
          <a:lstStyle/>
          <a:p>
            <a:pPr algn="l"/>
            <a:r>
              <a:rPr lang="nl-NL" sz="2600" b="1" dirty="0"/>
              <a:t>Toegang</a:t>
            </a:r>
          </a:p>
        </p:txBody>
      </p:sp>
      <p:pic>
        <p:nvPicPr>
          <p:cNvPr id="3" name="Picture 2">
            <a:extLst>
              <a:ext uri="{FF2B5EF4-FFF2-40B4-BE49-F238E27FC236}">
                <a16:creationId xmlns:a16="http://schemas.microsoft.com/office/drawing/2014/main" id="{6F43B93F-1F8C-87F0-38A0-04A3FC224B97}"/>
              </a:ext>
            </a:extLst>
          </p:cNvPr>
          <p:cNvPicPr>
            <a:picLocks noChangeAspect="1"/>
          </p:cNvPicPr>
          <p:nvPr userDrawn="1"/>
        </p:nvPicPr>
        <p:blipFill>
          <a:blip r:embed="rId5"/>
          <a:stretch>
            <a:fillRect/>
          </a:stretch>
        </p:blipFill>
        <p:spPr>
          <a:xfrm>
            <a:off x="16315972" y="464401"/>
            <a:ext cx="951668" cy="951668"/>
          </a:xfrm>
          <a:prstGeom prst="rect">
            <a:avLst/>
          </a:prstGeom>
        </p:spPr>
      </p:pic>
    </p:spTree>
    <p:extLst>
      <p:ext uri="{BB962C8B-B14F-4D97-AF65-F5344CB8AC3E}">
        <p14:creationId xmlns:p14="http://schemas.microsoft.com/office/powerpoint/2010/main" val="360834215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13 Toegang Tabel of Grafiek">
    <p:spTree>
      <p:nvGrpSpPr>
        <p:cNvPr id="1" name=""/>
        <p:cNvGrpSpPr/>
        <p:nvPr/>
      </p:nvGrpSpPr>
      <p:grpSpPr>
        <a:xfrm>
          <a:off x="0" y="0"/>
          <a:ext cx="0" cy="0"/>
          <a:chOff x="0" y="0"/>
          <a:chExt cx="0" cy="0"/>
        </a:xfrm>
      </p:grpSpPr>
      <p:sp>
        <p:nvSpPr>
          <p:cNvPr id="2" name="Title 1"/>
          <p:cNvSpPr>
            <a:spLocks noGrp="1"/>
          </p:cNvSpPr>
          <p:nvPr>
            <p:ph type="title"/>
          </p:nvPr>
        </p:nvSpPr>
        <p:spPr>
          <a:xfrm>
            <a:off x="1348755" y="1725278"/>
            <a:ext cx="21689664" cy="1293785"/>
          </a:xfrm>
        </p:spPr>
        <p:txBody>
          <a:bodyPr/>
          <a:lstStyle>
            <a:lvl1pPr>
              <a:defRPr sz="4800"/>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4" name="Date Placeholder 3"/>
          <p:cNvSpPr>
            <a:spLocks noGrp="1"/>
          </p:cNvSpPr>
          <p:nvPr>
            <p:ph type="dt" sz="half" idx="10"/>
          </p:nvPr>
        </p:nvSpPr>
        <p:spPr/>
        <p:txBody>
          <a:bodyPr/>
          <a:lstStyle/>
          <a:p>
            <a:r>
              <a:rPr lang="nl-NL"/>
              <a:t>26 augustus 2021</a:t>
            </a:r>
            <a:endParaRPr lang="nl-NL" dirty="0"/>
          </a:p>
        </p:txBody>
      </p:sp>
      <p:sp>
        <p:nvSpPr>
          <p:cNvPr id="6" name="Slide Number Placeholder 5"/>
          <p:cNvSpPr>
            <a:spLocks noGrp="1"/>
          </p:cNvSpPr>
          <p:nvPr>
            <p:ph type="sldNum" sz="quarter" idx="12"/>
          </p:nvPr>
        </p:nvSpPr>
        <p:spPr/>
        <p:txBody>
          <a:bodyPr/>
          <a:lstStyle/>
          <a:p>
            <a:fld id="{58A012CB-14D3-4B29-B9BE-EBD198EAE235}" type="slidenum">
              <a:rPr lang="nl-NL" smtClean="0"/>
              <a:t>‹nr.›</a:t>
            </a:fld>
            <a:endParaRPr lang="nl-NL" dirty="0"/>
          </a:p>
        </p:txBody>
      </p:sp>
      <p:pic>
        <p:nvPicPr>
          <p:cNvPr id="13" name="Logo">
            <a:extLst>
              <a:ext uri="{FF2B5EF4-FFF2-40B4-BE49-F238E27FC236}">
                <a16:creationId xmlns:a16="http://schemas.microsoft.com/office/drawing/2014/main" id="{79F293BA-1623-4A76-8D5B-FD12AA92B2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cxnSp>
        <p:nvCxnSpPr>
          <p:cNvPr id="9" name="Straight Connector 8">
            <a:extLst>
              <a:ext uri="{FF2B5EF4-FFF2-40B4-BE49-F238E27FC236}">
                <a16:creationId xmlns:a16="http://schemas.microsoft.com/office/drawing/2014/main" id="{31EF27C3-F59F-43D6-AAAF-8DA7D3A4CA7E}"/>
              </a:ext>
            </a:extLst>
          </p:cNvPr>
          <p:cNvCxnSpPr>
            <a:cxnSpLocks/>
          </p:cNvCxnSpPr>
          <p:nvPr userDrawn="1"/>
        </p:nvCxnSpPr>
        <p:spPr>
          <a:xfrm>
            <a:off x="1348756" y="3295650"/>
            <a:ext cx="21689664" cy="0"/>
          </a:xfrm>
          <a:prstGeom prst="line">
            <a:avLst/>
          </a:prstGeom>
          <a:ln w="38100">
            <a:solidFill>
              <a:srgbClr val="E17000"/>
            </a:solidFill>
          </a:ln>
        </p:spPr>
        <p:style>
          <a:lnRef idx="1">
            <a:schemeClr val="accent1"/>
          </a:lnRef>
          <a:fillRef idx="0">
            <a:schemeClr val="accent1"/>
          </a:fillRef>
          <a:effectRef idx="0">
            <a:schemeClr val="accent1"/>
          </a:effectRef>
          <a:fontRef idx="minor">
            <a:schemeClr val="tx1"/>
          </a:fontRef>
        </p:style>
      </p:cxnSp>
      <p:sp>
        <p:nvSpPr>
          <p:cNvPr id="5" name="Tijdelijke aanduiding voor tabel 4">
            <a:extLst>
              <a:ext uri="{FF2B5EF4-FFF2-40B4-BE49-F238E27FC236}">
                <a16:creationId xmlns:a16="http://schemas.microsoft.com/office/drawing/2014/main" id="{7BF9B7D8-7E90-244C-8B2F-C2B69B36DEDF}"/>
              </a:ext>
            </a:extLst>
          </p:cNvPr>
          <p:cNvSpPr>
            <a:spLocks noGrp="1"/>
          </p:cNvSpPr>
          <p:nvPr>
            <p:ph type="tbl" sz="quarter" idx="14"/>
          </p:nvPr>
        </p:nvSpPr>
        <p:spPr>
          <a:xfrm>
            <a:off x="1348756" y="3714749"/>
            <a:ext cx="21689664" cy="8640425"/>
          </a:xfrm>
        </p:spPr>
        <p:txBody>
          <a:bodyPr/>
          <a:lstStyle/>
          <a:p>
            <a:endParaRPr lang="nl-NL"/>
          </a:p>
        </p:txBody>
      </p:sp>
      <p:pic>
        <p:nvPicPr>
          <p:cNvPr id="8" name="Picture 6">
            <a:extLst>
              <a:ext uri="{FF2B5EF4-FFF2-40B4-BE49-F238E27FC236}">
                <a16:creationId xmlns:a16="http://schemas.microsoft.com/office/drawing/2014/main" id="{E118A022-2E33-AE43-96B0-C1A78C493678}"/>
              </a:ext>
            </a:extLst>
          </p:cNvPr>
          <p:cNvPicPr>
            <a:picLocks noChangeAspect="1"/>
          </p:cNvPicPr>
          <p:nvPr userDrawn="1"/>
        </p:nvPicPr>
        <p:blipFill>
          <a:blip r:embed="rId4"/>
          <a:stretch>
            <a:fillRect/>
          </a:stretch>
        </p:blipFill>
        <p:spPr>
          <a:xfrm>
            <a:off x="16315972" y="464400"/>
            <a:ext cx="8071203" cy="951668"/>
          </a:xfrm>
          <a:prstGeom prst="rect">
            <a:avLst/>
          </a:prstGeom>
        </p:spPr>
      </p:pic>
      <p:sp>
        <p:nvSpPr>
          <p:cNvPr id="10" name="Tekstvak 9">
            <a:extLst>
              <a:ext uri="{FF2B5EF4-FFF2-40B4-BE49-F238E27FC236}">
                <a16:creationId xmlns:a16="http://schemas.microsoft.com/office/drawing/2014/main" id="{E6FCF774-F7F6-124D-B2F2-189BDADBB1F4}"/>
              </a:ext>
            </a:extLst>
          </p:cNvPr>
          <p:cNvSpPr txBox="1"/>
          <p:nvPr userDrawn="1"/>
        </p:nvSpPr>
        <p:spPr>
          <a:xfrm>
            <a:off x="17701247" y="566963"/>
            <a:ext cx="6156000" cy="728663"/>
          </a:xfrm>
          <a:prstGeom prst="rect">
            <a:avLst/>
          </a:prstGeom>
          <a:noFill/>
        </p:spPr>
        <p:txBody>
          <a:bodyPr wrap="square" rtlCol="0" anchor="ctr">
            <a:noAutofit/>
          </a:bodyPr>
          <a:lstStyle/>
          <a:p>
            <a:pPr algn="l"/>
            <a:r>
              <a:rPr lang="nl-NL" sz="2600" b="1" dirty="0"/>
              <a:t>Toegang</a:t>
            </a:r>
          </a:p>
        </p:txBody>
      </p:sp>
      <p:pic>
        <p:nvPicPr>
          <p:cNvPr id="3" name="Picture 2">
            <a:extLst>
              <a:ext uri="{FF2B5EF4-FFF2-40B4-BE49-F238E27FC236}">
                <a16:creationId xmlns:a16="http://schemas.microsoft.com/office/drawing/2014/main" id="{B4A71845-1F60-FF10-D57C-5E1B40E28EEA}"/>
              </a:ext>
            </a:extLst>
          </p:cNvPr>
          <p:cNvPicPr>
            <a:picLocks noChangeAspect="1"/>
          </p:cNvPicPr>
          <p:nvPr userDrawn="1"/>
        </p:nvPicPr>
        <p:blipFill>
          <a:blip r:embed="rId5"/>
          <a:stretch>
            <a:fillRect/>
          </a:stretch>
        </p:blipFill>
        <p:spPr>
          <a:xfrm>
            <a:off x="16315972" y="464401"/>
            <a:ext cx="951668" cy="951668"/>
          </a:xfrm>
          <a:prstGeom prst="rect">
            <a:avLst/>
          </a:prstGeom>
        </p:spPr>
      </p:pic>
    </p:spTree>
    <p:extLst>
      <p:ext uri="{BB962C8B-B14F-4D97-AF65-F5344CB8AC3E}">
        <p14:creationId xmlns:p14="http://schemas.microsoft.com/office/powerpoint/2010/main" val="361092398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14 Toegang Beeld">
    <p:spTree>
      <p:nvGrpSpPr>
        <p:cNvPr id="1" name=""/>
        <p:cNvGrpSpPr/>
        <p:nvPr/>
      </p:nvGrpSpPr>
      <p:grpSpPr>
        <a:xfrm>
          <a:off x="0" y="0"/>
          <a:ext cx="0" cy="0"/>
          <a:chOff x="0" y="0"/>
          <a:chExt cx="0" cy="0"/>
        </a:xfrm>
      </p:grpSpPr>
      <p:pic>
        <p:nvPicPr>
          <p:cNvPr id="3" name="Logo">
            <a:extLst>
              <a:ext uri="{FF2B5EF4-FFF2-40B4-BE49-F238E27FC236}">
                <a16:creationId xmlns:a16="http://schemas.microsoft.com/office/drawing/2014/main" id="{E97658EF-1099-4CB2-8E8E-A889FB17CD5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pic>
        <p:nvPicPr>
          <p:cNvPr id="4" name="Picture 6">
            <a:extLst>
              <a:ext uri="{FF2B5EF4-FFF2-40B4-BE49-F238E27FC236}">
                <a16:creationId xmlns:a16="http://schemas.microsoft.com/office/drawing/2014/main" id="{373FBD78-CF79-194C-AE0C-4D2B17A16DD8}"/>
              </a:ext>
            </a:extLst>
          </p:cNvPr>
          <p:cNvPicPr>
            <a:picLocks noChangeAspect="1"/>
          </p:cNvPicPr>
          <p:nvPr userDrawn="1"/>
        </p:nvPicPr>
        <p:blipFill>
          <a:blip r:embed="rId4"/>
          <a:stretch>
            <a:fillRect/>
          </a:stretch>
        </p:blipFill>
        <p:spPr>
          <a:xfrm>
            <a:off x="16315972" y="464400"/>
            <a:ext cx="8071203" cy="951668"/>
          </a:xfrm>
          <a:prstGeom prst="rect">
            <a:avLst/>
          </a:prstGeom>
        </p:spPr>
      </p:pic>
      <p:sp>
        <p:nvSpPr>
          <p:cNvPr id="5" name="Tekstvak 4">
            <a:extLst>
              <a:ext uri="{FF2B5EF4-FFF2-40B4-BE49-F238E27FC236}">
                <a16:creationId xmlns:a16="http://schemas.microsoft.com/office/drawing/2014/main" id="{0A26850D-6BAD-6842-A49D-992D4036E4C1}"/>
              </a:ext>
            </a:extLst>
          </p:cNvPr>
          <p:cNvSpPr txBox="1"/>
          <p:nvPr userDrawn="1"/>
        </p:nvSpPr>
        <p:spPr>
          <a:xfrm>
            <a:off x="17701247" y="566963"/>
            <a:ext cx="6156000" cy="728663"/>
          </a:xfrm>
          <a:prstGeom prst="rect">
            <a:avLst/>
          </a:prstGeom>
          <a:noFill/>
        </p:spPr>
        <p:txBody>
          <a:bodyPr wrap="square" rtlCol="0" anchor="ctr">
            <a:noAutofit/>
          </a:bodyPr>
          <a:lstStyle/>
          <a:p>
            <a:pPr algn="l"/>
            <a:r>
              <a:rPr lang="nl-NL" sz="2600" b="1" dirty="0"/>
              <a:t>Toegang</a:t>
            </a:r>
          </a:p>
        </p:txBody>
      </p:sp>
      <p:sp>
        <p:nvSpPr>
          <p:cNvPr id="7" name="Tijdelijke aanduiding voor afbeelding 3">
            <a:extLst>
              <a:ext uri="{FF2B5EF4-FFF2-40B4-BE49-F238E27FC236}">
                <a16:creationId xmlns:a16="http://schemas.microsoft.com/office/drawing/2014/main" id="{1285364B-54E1-FE4C-AC63-24684CF4CA1F}"/>
              </a:ext>
            </a:extLst>
          </p:cNvPr>
          <p:cNvSpPr>
            <a:spLocks noGrp="1"/>
          </p:cNvSpPr>
          <p:nvPr userDrawn="1">
            <p:ph type="pic" sz="quarter" idx="10"/>
          </p:nvPr>
        </p:nvSpPr>
        <p:spPr>
          <a:xfrm>
            <a:off x="0" y="1927123"/>
            <a:ext cx="24387175" cy="11788877"/>
          </a:xfrm>
        </p:spPr>
        <p:txBody>
          <a:bodyPr/>
          <a:lstStyle/>
          <a:p>
            <a:endParaRPr lang="nl-NL"/>
          </a:p>
        </p:txBody>
      </p:sp>
      <p:pic>
        <p:nvPicPr>
          <p:cNvPr id="2" name="Picture 1">
            <a:extLst>
              <a:ext uri="{FF2B5EF4-FFF2-40B4-BE49-F238E27FC236}">
                <a16:creationId xmlns:a16="http://schemas.microsoft.com/office/drawing/2014/main" id="{976C5FE7-52ED-4861-5A5C-B3121B649C55}"/>
              </a:ext>
            </a:extLst>
          </p:cNvPr>
          <p:cNvPicPr>
            <a:picLocks noChangeAspect="1"/>
          </p:cNvPicPr>
          <p:nvPr userDrawn="1"/>
        </p:nvPicPr>
        <p:blipFill>
          <a:blip r:embed="rId5"/>
          <a:stretch>
            <a:fillRect/>
          </a:stretch>
        </p:blipFill>
        <p:spPr>
          <a:xfrm>
            <a:off x="16315972" y="464401"/>
            <a:ext cx="951668" cy="951668"/>
          </a:xfrm>
          <a:prstGeom prst="rect">
            <a:avLst/>
          </a:prstGeom>
        </p:spPr>
      </p:pic>
    </p:spTree>
    <p:extLst>
      <p:ext uri="{BB962C8B-B14F-4D97-AF65-F5344CB8AC3E}">
        <p14:creationId xmlns:p14="http://schemas.microsoft.com/office/powerpoint/2010/main" val="323104744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1 Interactie Kernboodschap">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3E79D06-311A-43E8-9993-E38058BC57F1}"/>
              </a:ext>
            </a:extLst>
          </p:cNvPr>
          <p:cNvSpPr/>
          <p:nvPr userDrawn="1"/>
        </p:nvSpPr>
        <p:spPr>
          <a:xfrm>
            <a:off x="0" y="0"/>
            <a:ext cx="12193587" cy="13716000"/>
          </a:xfrm>
          <a:prstGeom prst="rect">
            <a:avLst/>
          </a:prstGeom>
          <a:solidFill>
            <a:srgbClr val="8FCA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6" name="Graphic 5">
            <a:extLst>
              <a:ext uri="{FF2B5EF4-FFF2-40B4-BE49-F238E27FC236}">
                <a16:creationId xmlns:a16="http://schemas.microsoft.com/office/drawing/2014/main" id="{7DE29D8C-AB77-490C-84FE-4060D5F0D91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97011" y="3352801"/>
            <a:ext cx="8458304" cy="7029450"/>
          </a:xfrm>
          <a:prstGeom prst="rect">
            <a:avLst/>
          </a:prstGeom>
        </p:spPr>
      </p:pic>
      <p:pic>
        <p:nvPicPr>
          <p:cNvPr id="7" name="Logo">
            <a:extLst>
              <a:ext uri="{FF2B5EF4-FFF2-40B4-BE49-F238E27FC236}">
                <a16:creationId xmlns:a16="http://schemas.microsoft.com/office/drawing/2014/main" id="{07AAA810-4A77-0947-8D02-142622F7416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09387" y="-1"/>
            <a:ext cx="968400" cy="2408258"/>
          </a:xfrm>
          <a:prstGeom prst="rect">
            <a:avLst/>
          </a:prstGeom>
        </p:spPr>
      </p:pic>
      <p:sp>
        <p:nvSpPr>
          <p:cNvPr id="11" name="Date Placeholder 4">
            <a:extLst>
              <a:ext uri="{FF2B5EF4-FFF2-40B4-BE49-F238E27FC236}">
                <a16:creationId xmlns:a16="http://schemas.microsoft.com/office/drawing/2014/main" id="{F68BA68E-4D57-024A-9AFC-8381BC73AD16}"/>
              </a:ext>
            </a:extLst>
          </p:cNvPr>
          <p:cNvSpPr>
            <a:spLocks noGrp="1"/>
          </p:cNvSpPr>
          <p:nvPr>
            <p:ph type="dt" sz="half" idx="10"/>
          </p:nvPr>
        </p:nvSpPr>
        <p:spPr>
          <a:xfrm>
            <a:off x="17166155" y="12781172"/>
            <a:ext cx="5007129" cy="730250"/>
          </a:xfrm>
        </p:spPr>
        <p:txBody>
          <a:bodyPr/>
          <a:lstStyle/>
          <a:p>
            <a:r>
              <a:rPr lang="nl-NL"/>
              <a:t>26 augustus 2021</a:t>
            </a:r>
            <a:endParaRPr lang="nl-NL" dirty="0"/>
          </a:p>
        </p:txBody>
      </p:sp>
      <p:sp>
        <p:nvSpPr>
          <p:cNvPr id="12" name="Slide Number Placeholder 6">
            <a:extLst>
              <a:ext uri="{FF2B5EF4-FFF2-40B4-BE49-F238E27FC236}">
                <a16:creationId xmlns:a16="http://schemas.microsoft.com/office/drawing/2014/main" id="{2065620C-CD7B-504F-8F3D-6056BC96F1DE}"/>
              </a:ext>
            </a:extLst>
          </p:cNvPr>
          <p:cNvSpPr>
            <a:spLocks noGrp="1"/>
          </p:cNvSpPr>
          <p:nvPr>
            <p:ph type="sldNum" sz="quarter" idx="12"/>
          </p:nvPr>
        </p:nvSpPr>
        <p:spPr>
          <a:xfrm>
            <a:off x="22411426" y="12781172"/>
            <a:ext cx="1557752" cy="730250"/>
          </a:xfrm>
        </p:spPr>
        <p:txBody>
          <a:bodyPr/>
          <a:lstStyle/>
          <a:p>
            <a:fld id="{58A012CB-14D3-4B29-B9BE-EBD198EAE235}" type="slidenum">
              <a:rPr lang="nl-NL" smtClean="0"/>
              <a:t>‹nr.›</a:t>
            </a:fld>
            <a:endParaRPr lang="nl-NL" dirty="0"/>
          </a:p>
        </p:txBody>
      </p:sp>
      <p:cxnSp>
        <p:nvCxnSpPr>
          <p:cNvPr id="18" name="Straight Connector 11">
            <a:extLst>
              <a:ext uri="{FF2B5EF4-FFF2-40B4-BE49-F238E27FC236}">
                <a16:creationId xmlns:a16="http://schemas.microsoft.com/office/drawing/2014/main" id="{4393D92E-8B5A-784A-A7AC-AA2BE38CAAAD}"/>
              </a:ext>
            </a:extLst>
          </p:cNvPr>
          <p:cNvCxnSpPr>
            <a:cxnSpLocks/>
          </p:cNvCxnSpPr>
          <p:nvPr userDrawn="1"/>
        </p:nvCxnSpPr>
        <p:spPr>
          <a:xfrm>
            <a:off x="12923112" y="5126395"/>
            <a:ext cx="10115308" cy="0"/>
          </a:xfrm>
          <a:prstGeom prst="line">
            <a:avLst/>
          </a:prstGeom>
          <a:ln w="38100">
            <a:solidFill>
              <a:srgbClr val="8FCAE7"/>
            </a:solidFill>
          </a:ln>
        </p:spPr>
        <p:style>
          <a:lnRef idx="1">
            <a:schemeClr val="accent1"/>
          </a:lnRef>
          <a:fillRef idx="0">
            <a:schemeClr val="accent1"/>
          </a:fillRef>
          <a:effectRef idx="0">
            <a:schemeClr val="accent1"/>
          </a:effectRef>
          <a:fontRef idx="minor">
            <a:schemeClr val="tx1"/>
          </a:fontRef>
        </p:style>
      </p:cxnSp>
      <p:sp>
        <p:nvSpPr>
          <p:cNvPr id="26" name="Tekstvak 25">
            <a:extLst>
              <a:ext uri="{FF2B5EF4-FFF2-40B4-BE49-F238E27FC236}">
                <a16:creationId xmlns:a16="http://schemas.microsoft.com/office/drawing/2014/main" id="{90A95DE3-3C57-6E49-AFED-CFAB31FBD32E}"/>
              </a:ext>
            </a:extLst>
          </p:cNvPr>
          <p:cNvSpPr txBox="1"/>
          <p:nvPr userDrawn="1"/>
        </p:nvSpPr>
        <p:spPr>
          <a:xfrm>
            <a:off x="12933600" y="3943061"/>
            <a:ext cx="10104820" cy="902918"/>
          </a:xfrm>
          <a:prstGeom prst="rect">
            <a:avLst/>
          </a:prstGeom>
          <a:noFill/>
        </p:spPr>
        <p:txBody>
          <a:bodyPr wrap="square" rtlCol="0" anchor="b" anchorCtr="0">
            <a:noAutofit/>
          </a:bodyPr>
          <a:lstStyle/>
          <a:p>
            <a:pPr algn="l"/>
            <a:r>
              <a:rPr lang="nl-NL" sz="4800" b="1" dirty="0">
                <a:solidFill>
                  <a:srgbClr val="39870C"/>
                </a:solidFill>
              </a:rPr>
              <a:t>Interactie</a:t>
            </a:r>
          </a:p>
        </p:txBody>
      </p:sp>
      <p:sp>
        <p:nvSpPr>
          <p:cNvPr id="28" name="Tekstvak 27">
            <a:extLst>
              <a:ext uri="{FF2B5EF4-FFF2-40B4-BE49-F238E27FC236}">
                <a16:creationId xmlns:a16="http://schemas.microsoft.com/office/drawing/2014/main" id="{D777F8B9-B701-284F-A9D3-5017B023626C}"/>
              </a:ext>
            </a:extLst>
          </p:cNvPr>
          <p:cNvSpPr txBox="1"/>
          <p:nvPr userDrawn="1"/>
        </p:nvSpPr>
        <p:spPr>
          <a:xfrm>
            <a:off x="12920598" y="5556746"/>
            <a:ext cx="10128310" cy="3916419"/>
          </a:xfrm>
          <a:prstGeom prst="rect">
            <a:avLst/>
          </a:prstGeom>
          <a:noFill/>
        </p:spPr>
        <p:txBody>
          <a:bodyPr wrap="square" rtlCol="0">
            <a:noAutofit/>
          </a:bodyPr>
          <a:lstStyle/>
          <a:p>
            <a:pPr eaLnBrk="0" hangingPunct="0"/>
            <a:r>
              <a:rPr lang="nl-NL" sz="3200" dirty="0"/>
              <a:t>Burgers en ondernemers kunt u op een </a:t>
            </a:r>
          </a:p>
          <a:p>
            <a:pPr eaLnBrk="0" hangingPunct="0"/>
            <a:r>
              <a:rPr lang="nl-NL" sz="3200" dirty="0"/>
              <a:t>veilige en toegankelijke manier attenderen op belangrijke zaken met een digitaal bericht. </a:t>
            </a:r>
          </a:p>
          <a:p>
            <a:pPr eaLnBrk="0" hangingPunct="0"/>
            <a:endParaRPr lang="nl-NL" sz="3200" dirty="0"/>
          </a:p>
          <a:p>
            <a:pPr eaLnBrk="0" hangingPunct="0"/>
            <a:r>
              <a:rPr lang="nl-NL" sz="3200" dirty="0"/>
              <a:t>Ook kunt u iemand inzicht geven in zijn of haar geregistreerde gegevens en diegene de regie geven over deze persoonsgegevens, waaronder het delen met anderen.</a:t>
            </a:r>
          </a:p>
        </p:txBody>
      </p:sp>
      <p:pic>
        <p:nvPicPr>
          <p:cNvPr id="13" name="Graphic 12">
            <a:extLst>
              <a:ext uri="{FF2B5EF4-FFF2-40B4-BE49-F238E27FC236}">
                <a16:creationId xmlns:a16="http://schemas.microsoft.com/office/drawing/2014/main" id="{A6455DB3-77EF-6540-B258-AD1A724B09B3}"/>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315972" y="464159"/>
            <a:ext cx="7833078" cy="964483"/>
          </a:xfrm>
          <a:prstGeom prst="rect">
            <a:avLst/>
          </a:prstGeom>
        </p:spPr>
      </p:pic>
      <p:sp>
        <p:nvSpPr>
          <p:cNvPr id="14" name="Tekstvak 13">
            <a:extLst>
              <a:ext uri="{FF2B5EF4-FFF2-40B4-BE49-F238E27FC236}">
                <a16:creationId xmlns:a16="http://schemas.microsoft.com/office/drawing/2014/main" id="{8B92C893-A9DE-0E48-96BD-91C2062CEDE0}"/>
              </a:ext>
            </a:extLst>
          </p:cNvPr>
          <p:cNvSpPr txBox="1"/>
          <p:nvPr userDrawn="1"/>
        </p:nvSpPr>
        <p:spPr>
          <a:xfrm>
            <a:off x="17701247" y="566963"/>
            <a:ext cx="6156000" cy="728663"/>
          </a:xfrm>
          <a:prstGeom prst="rect">
            <a:avLst/>
          </a:prstGeom>
          <a:noFill/>
        </p:spPr>
        <p:txBody>
          <a:bodyPr wrap="square" rtlCol="0" anchor="ctr">
            <a:noAutofit/>
          </a:bodyPr>
          <a:lstStyle/>
          <a:p>
            <a:pPr algn="l"/>
            <a:r>
              <a:rPr lang="nl-NL" sz="2600" b="1" dirty="0"/>
              <a:t>Interactie</a:t>
            </a:r>
          </a:p>
        </p:txBody>
      </p:sp>
      <p:pic>
        <p:nvPicPr>
          <p:cNvPr id="3" name="Picture 2">
            <a:extLst>
              <a:ext uri="{FF2B5EF4-FFF2-40B4-BE49-F238E27FC236}">
                <a16:creationId xmlns:a16="http://schemas.microsoft.com/office/drawing/2014/main" id="{99E3AE42-696E-20F2-C2BD-75700BDDB3A7}"/>
              </a:ext>
            </a:extLst>
          </p:cNvPr>
          <p:cNvPicPr>
            <a:picLocks noChangeAspect="1"/>
          </p:cNvPicPr>
          <p:nvPr userDrawn="1"/>
        </p:nvPicPr>
        <p:blipFill>
          <a:blip r:embed="rId8"/>
          <a:stretch>
            <a:fillRect/>
          </a:stretch>
        </p:blipFill>
        <p:spPr>
          <a:xfrm>
            <a:off x="16315972" y="464400"/>
            <a:ext cx="968400" cy="968400"/>
          </a:xfrm>
          <a:prstGeom prst="rect">
            <a:avLst/>
          </a:prstGeom>
        </p:spPr>
      </p:pic>
    </p:spTree>
    <p:extLst>
      <p:ext uri="{BB962C8B-B14F-4D97-AF65-F5344CB8AC3E}">
        <p14:creationId xmlns:p14="http://schemas.microsoft.com/office/powerpoint/2010/main" val="13192669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2 Interactie Kernboodschap met illustrati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2D09B5-47EE-4FA2-919C-C0E306FA2016}"/>
              </a:ext>
            </a:extLst>
          </p:cNvPr>
          <p:cNvSpPr/>
          <p:nvPr userDrawn="1"/>
        </p:nvSpPr>
        <p:spPr>
          <a:xfrm>
            <a:off x="0" y="0"/>
            <a:ext cx="12193587" cy="13716000"/>
          </a:xfrm>
          <a:prstGeom prst="rect">
            <a:avLst/>
          </a:prstGeom>
          <a:solidFill>
            <a:srgbClr val="E9F4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EC3E1A9C-B3A2-427F-8EB7-E0129597096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pic>
        <p:nvPicPr>
          <p:cNvPr id="12" name="Graphic 11">
            <a:extLst>
              <a:ext uri="{FF2B5EF4-FFF2-40B4-BE49-F238E27FC236}">
                <a16:creationId xmlns:a16="http://schemas.microsoft.com/office/drawing/2014/main" id="{1EEFDCA7-E988-A94C-9779-1A39DDF4262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20812" y="464159"/>
            <a:ext cx="8071200" cy="964483"/>
          </a:xfrm>
          <a:prstGeom prst="rect">
            <a:avLst/>
          </a:prstGeom>
        </p:spPr>
      </p:pic>
      <p:sp>
        <p:nvSpPr>
          <p:cNvPr id="13" name="Tekstvak 12">
            <a:extLst>
              <a:ext uri="{FF2B5EF4-FFF2-40B4-BE49-F238E27FC236}">
                <a16:creationId xmlns:a16="http://schemas.microsoft.com/office/drawing/2014/main" id="{FDD3A463-C2D8-EE43-83F5-7F9607FD6FBE}"/>
              </a:ext>
            </a:extLst>
          </p:cNvPr>
          <p:cNvSpPr txBox="1"/>
          <p:nvPr userDrawn="1"/>
        </p:nvSpPr>
        <p:spPr>
          <a:xfrm>
            <a:off x="17701247" y="566963"/>
            <a:ext cx="6156000" cy="728663"/>
          </a:xfrm>
          <a:prstGeom prst="rect">
            <a:avLst/>
          </a:prstGeom>
          <a:noFill/>
        </p:spPr>
        <p:txBody>
          <a:bodyPr wrap="square" rtlCol="0" anchor="ctr">
            <a:noAutofit/>
          </a:bodyPr>
          <a:lstStyle/>
          <a:p>
            <a:pPr algn="l"/>
            <a:r>
              <a:rPr lang="nl-NL" sz="2600" b="1" dirty="0"/>
              <a:t>Interactie</a:t>
            </a:r>
          </a:p>
        </p:txBody>
      </p:sp>
      <p:pic>
        <p:nvPicPr>
          <p:cNvPr id="18" name="Afbeelding 17">
            <a:extLst>
              <a:ext uri="{FF2B5EF4-FFF2-40B4-BE49-F238E27FC236}">
                <a16:creationId xmlns:a16="http://schemas.microsoft.com/office/drawing/2014/main" id="{C67AE91F-035B-2547-9EB3-8B00F9CA602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665538" y="3232150"/>
            <a:ext cx="6858000" cy="7251700"/>
          </a:xfrm>
          <a:prstGeom prst="rect">
            <a:avLst/>
          </a:prstGeom>
        </p:spPr>
      </p:pic>
      <p:cxnSp>
        <p:nvCxnSpPr>
          <p:cNvPr id="14" name="Straight Connector 11">
            <a:extLst>
              <a:ext uri="{FF2B5EF4-FFF2-40B4-BE49-F238E27FC236}">
                <a16:creationId xmlns:a16="http://schemas.microsoft.com/office/drawing/2014/main" id="{F6CEE914-9D13-D54B-B5CA-8819BC535BB8}"/>
              </a:ext>
            </a:extLst>
          </p:cNvPr>
          <p:cNvCxnSpPr>
            <a:cxnSpLocks/>
          </p:cNvCxnSpPr>
          <p:nvPr userDrawn="1"/>
        </p:nvCxnSpPr>
        <p:spPr>
          <a:xfrm>
            <a:off x="12923112" y="5126395"/>
            <a:ext cx="10115308" cy="0"/>
          </a:xfrm>
          <a:prstGeom prst="line">
            <a:avLst/>
          </a:prstGeom>
          <a:ln w="38100">
            <a:solidFill>
              <a:srgbClr val="8FCAE7"/>
            </a:solidFill>
          </a:ln>
        </p:spPr>
        <p:style>
          <a:lnRef idx="1">
            <a:schemeClr val="accent1"/>
          </a:lnRef>
          <a:fillRef idx="0">
            <a:schemeClr val="accent1"/>
          </a:fillRef>
          <a:effectRef idx="0">
            <a:schemeClr val="accent1"/>
          </a:effectRef>
          <a:fontRef idx="minor">
            <a:schemeClr val="tx1"/>
          </a:fontRef>
        </p:style>
      </p:cxnSp>
      <p:sp>
        <p:nvSpPr>
          <p:cNvPr id="15" name="Tekstvak 14">
            <a:extLst>
              <a:ext uri="{FF2B5EF4-FFF2-40B4-BE49-F238E27FC236}">
                <a16:creationId xmlns:a16="http://schemas.microsoft.com/office/drawing/2014/main" id="{75A6C407-3710-9346-ADD7-4A886ED09A77}"/>
              </a:ext>
            </a:extLst>
          </p:cNvPr>
          <p:cNvSpPr txBox="1"/>
          <p:nvPr userDrawn="1"/>
        </p:nvSpPr>
        <p:spPr>
          <a:xfrm>
            <a:off x="12933600" y="3943061"/>
            <a:ext cx="10104820" cy="902918"/>
          </a:xfrm>
          <a:prstGeom prst="rect">
            <a:avLst/>
          </a:prstGeom>
          <a:noFill/>
        </p:spPr>
        <p:txBody>
          <a:bodyPr wrap="square" rtlCol="0" anchor="b" anchorCtr="0">
            <a:noAutofit/>
          </a:bodyPr>
          <a:lstStyle/>
          <a:p>
            <a:pPr algn="l"/>
            <a:r>
              <a:rPr lang="nl-NL" sz="4800" b="1" dirty="0">
                <a:solidFill>
                  <a:srgbClr val="39870C"/>
                </a:solidFill>
              </a:rPr>
              <a:t>Interactie</a:t>
            </a:r>
          </a:p>
        </p:txBody>
      </p:sp>
      <p:sp>
        <p:nvSpPr>
          <p:cNvPr id="16" name="Tekstvak 15">
            <a:extLst>
              <a:ext uri="{FF2B5EF4-FFF2-40B4-BE49-F238E27FC236}">
                <a16:creationId xmlns:a16="http://schemas.microsoft.com/office/drawing/2014/main" id="{345D07BC-5871-5744-8C5A-1096E40EC17A}"/>
              </a:ext>
            </a:extLst>
          </p:cNvPr>
          <p:cNvSpPr txBox="1"/>
          <p:nvPr userDrawn="1"/>
        </p:nvSpPr>
        <p:spPr>
          <a:xfrm>
            <a:off x="12920598" y="5556746"/>
            <a:ext cx="10128310" cy="3916419"/>
          </a:xfrm>
          <a:prstGeom prst="rect">
            <a:avLst/>
          </a:prstGeom>
          <a:noFill/>
        </p:spPr>
        <p:txBody>
          <a:bodyPr wrap="square" rtlCol="0">
            <a:noAutofit/>
          </a:bodyPr>
          <a:lstStyle/>
          <a:p>
            <a:pPr eaLnBrk="0" hangingPunct="0"/>
            <a:r>
              <a:rPr lang="nl-NL" sz="3200" dirty="0"/>
              <a:t>Burgers en ondernemers kunt u op een </a:t>
            </a:r>
          </a:p>
          <a:p>
            <a:pPr eaLnBrk="0" hangingPunct="0"/>
            <a:r>
              <a:rPr lang="nl-NL" sz="3200" dirty="0"/>
              <a:t>veilige en toegankelijke manier attenderen op belangrijke zaken met een digitaal bericht. </a:t>
            </a:r>
          </a:p>
          <a:p>
            <a:pPr eaLnBrk="0" hangingPunct="0"/>
            <a:endParaRPr lang="nl-NL" sz="3200" dirty="0"/>
          </a:p>
          <a:p>
            <a:pPr eaLnBrk="0" hangingPunct="0"/>
            <a:r>
              <a:rPr lang="nl-NL" sz="3200" dirty="0"/>
              <a:t>Ook kunt u iemand inzicht geven in zijn of haar geregistreerde gegevens en diegene de regie geven over deze persoonsgegevens, waaronder het delen met anderen.</a:t>
            </a:r>
          </a:p>
        </p:txBody>
      </p:sp>
      <p:pic>
        <p:nvPicPr>
          <p:cNvPr id="2" name="Picture 1">
            <a:extLst>
              <a:ext uri="{FF2B5EF4-FFF2-40B4-BE49-F238E27FC236}">
                <a16:creationId xmlns:a16="http://schemas.microsoft.com/office/drawing/2014/main" id="{ECCC7993-13C4-F897-28B5-B2F77D538389}"/>
              </a:ext>
            </a:extLst>
          </p:cNvPr>
          <p:cNvPicPr>
            <a:picLocks noChangeAspect="1"/>
          </p:cNvPicPr>
          <p:nvPr userDrawn="1"/>
        </p:nvPicPr>
        <p:blipFill>
          <a:blip r:embed="rId7"/>
          <a:stretch>
            <a:fillRect/>
          </a:stretch>
        </p:blipFill>
        <p:spPr>
          <a:xfrm>
            <a:off x="16315972" y="464400"/>
            <a:ext cx="968400" cy="968400"/>
          </a:xfrm>
          <a:prstGeom prst="rect">
            <a:avLst/>
          </a:prstGeom>
        </p:spPr>
      </p:pic>
    </p:spTree>
    <p:extLst>
      <p:ext uri="{BB962C8B-B14F-4D97-AF65-F5344CB8AC3E}">
        <p14:creationId xmlns:p14="http://schemas.microsoft.com/office/powerpoint/2010/main" val="158073727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3 Interactie Tussenblad">
    <p:bg>
      <p:bgPr>
        <a:solidFill>
          <a:srgbClr val="8FCAE7"/>
        </a:solidFill>
        <a:effectLst/>
      </p:bgPr>
    </p:bg>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331C26AA-4B81-8845-9CF9-4F4B2321F43A}"/>
              </a:ext>
            </a:extLst>
          </p:cNvPr>
          <p:cNvPicPr>
            <a:picLocks noChangeAspect="1"/>
          </p:cNvPicPr>
          <p:nvPr userDrawn="1"/>
        </p:nvPicPr>
        <p:blipFill>
          <a:blip r:embed="rId2"/>
          <a:stretch>
            <a:fillRect/>
          </a:stretch>
        </p:blipFill>
        <p:spPr>
          <a:xfrm>
            <a:off x="11812587" y="4316805"/>
            <a:ext cx="763200" cy="9414035"/>
          </a:xfrm>
          <a:prstGeom prst="rect">
            <a:avLst/>
          </a:prstGeom>
        </p:spPr>
      </p:pic>
      <p:pic>
        <p:nvPicPr>
          <p:cNvPr id="23" name="Logo">
            <a:extLst>
              <a:ext uri="{FF2B5EF4-FFF2-40B4-BE49-F238E27FC236}">
                <a16:creationId xmlns:a16="http://schemas.microsoft.com/office/drawing/2014/main" id="{7E6F2157-E24D-D946-BAAF-5D051AFAF56E}"/>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09396" y="-1"/>
            <a:ext cx="968400" cy="2408258"/>
          </a:xfrm>
          <a:prstGeom prst="rect">
            <a:avLst/>
          </a:prstGeom>
        </p:spPr>
      </p:pic>
      <p:sp>
        <p:nvSpPr>
          <p:cNvPr id="31" name="Tekstvak 4">
            <a:extLst>
              <a:ext uri="{FF2B5EF4-FFF2-40B4-BE49-F238E27FC236}">
                <a16:creationId xmlns:a16="http://schemas.microsoft.com/office/drawing/2014/main" id="{1A3A5AC5-777F-FF43-91CA-0AD52F132250}"/>
              </a:ext>
            </a:extLst>
          </p:cNvPr>
          <p:cNvSpPr txBox="1"/>
          <p:nvPr userDrawn="1"/>
        </p:nvSpPr>
        <p:spPr>
          <a:xfrm>
            <a:off x="4904165" y="4322563"/>
            <a:ext cx="6323601" cy="6223494"/>
          </a:xfrm>
          <a:prstGeom prst="rect">
            <a:avLst/>
          </a:prstGeom>
          <a:noFill/>
        </p:spPr>
        <p:txBody>
          <a:bodyPr wrap="square" rtlCol="0">
            <a:noAutofit/>
          </a:bodyPr>
          <a:lstStyle/>
          <a:p>
            <a:pPr algn="r">
              <a:lnSpc>
                <a:spcPct val="92000"/>
              </a:lnSpc>
            </a:pPr>
            <a:r>
              <a:rPr lang="nl-NL" sz="4100" dirty="0">
                <a:solidFill>
                  <a:schemeClr val="bg1">
                    <a:alpha val="50000"/>
                  </a:schemeClr>
                </a:solidFill>
              </a:rPr>
              <a:t>Toegang</a:t>
            </a:r>
            <a:endParaRPr lang="nl-NL" sz="4100" dirty="0">
              <a:solidFill>
                <a:schemeClr val="bg1"/>
              </a:solidFill>
            </a:endParaRPr>
          </a:p>
          <a:p>
            <a:pPr algn="r">
              <a:lnSpc>
                <a:spcPct val="92000"/>
              </a:lnSpc>
            </a:pPr>
            <a:endParaRPr lang="nl-NL" sz="4100" dirty="0"/>
          </a:p>
          <a:p>
            <a:pPr algn="r">
              <a:lnSpc>
                <a:spcPct val="92000"/>
              </a:lnSpc>
            </a:pPr>
            <a:r>
              <a:rPr lang="nl-NL" sz="4100" dirty="0">
                <a:solidFill>
                  <a:schemeClr val="tx1"/>
                </a:solidFill>
              </a:rPr>
              <a:t>Interactie</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bg1">
                    <a:alpha val="50000"/>
                  </a:schemeClr>
                </a:solidFill>
              </a:rPr>
              <a:t>Gegevensuitwisseling</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bg1">
                    <a:alpha val="50000"/>
                  </a:schemeClr>
                </a:solidFill>
              </a:rPr>
              <a:t>Infrastructuur</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bg1">
                    <a:alpha val="50000"/>
                  </a:schemeClr>
                </a:solidFill>
              </a:rPr>
              <a:t>Regie op stelsels</a:t>
            </a:r>
            <a:br>
              <a:rPr lang="nl-NL" sz="4100" dirty="0">
                <a:solidFill>
                  <a:schemeClr val="bg1">
                    <a:alpha val="50000"/>
                  </a:schemeClr>
                </a:solidFill>
              </a:rPr>
            </a:br>
            <a:r>
              <a:rPr lang="nl-NL" sz="4100" dirty="0">
                <a:solidFill>
                  <a:schemeClr val="bg1">
                    <a:alpha val="50000"/>
                  </a:schemeClr>
                </a:solidFill>
              </a:rPr>
              <a:t>en standaarden</a:t>
            </a:r>
          </a:p>
        </p:txBody>
      </p:sp>
      <p:sp>
        <p:nvSpPr>
          <p:cNvPr id="33" name="Oval 32">
            <a:extLst>
              <a:ext uri="{FF2B5EF4-FFF2-40B4-BE49-F238E27FC236}">
                <a16:creationId xmlns:a16="http://schemas.microsoft.com/office/drawing/2014/main" id="{2C71E140-DB11-0642-A23F-68EB8D19B9DE}"/>
              </a:ext>
            </a:extLst>
          </p:cNvPr>
          <p:cNvSpPr/>
          <p:nvPr userDrawn="1"/>
        </p:nvSpPr>
        <p:spPr>
          <a:xfrm>
            <a:off x="11812587" y="4292600"/>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34" name="Oval 33">
            <a:extLst>
              <a:ext uri="{FF2B5EF4-FFF2-40B4-BE49-F238E27FC236}">
                <a16:creationId xmlns:a16="http://schemas.microsoft.com/office/drawing/2014/main" id="{154A9591-FEF9-7A41-9C49-A97E608BF217}"/>
              </a:ext>
            </a:extLst>
          </p:cNvPr>
          <p:cNvSpPr/>
          <p:nvPr userDrawn="1"/>
        </p:nvSpPr>
        <p:spPr>
          <a:xfrm>
            <a:off x="11812587" y="5444920"/>
            <a:ext cx="762001" cy="762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35" name="Oval 34">
            <a:extLst>
              <a:ext uri="{FF2B5EF4-FFF2-40B4-BE49-F238E27FC236}">
                <a16:creationId xmlns:a16="http://schemas.microsoft.com/office/drawing/2014/main" id="{0FFBB216-F44A-8140-AC57-7CEDEA0A081E}"/>
              </a:ext>
            </a:extLst>
          </p:cNvPr>
          <p:cNvSpPr/>
          <p:nvPr userDrawn="1"/>
        </p:nvSpPr>
        <p:spPr>
          <a:xfrm>
            <a:off x="11812586" y="6597168"/>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36" name="Oval 35">
            <a:extLst>
              <a:ext uri="{FF2B5EF4-FFF2-40B4-BE49-F238E27FC236}">
                <a16:creationId xmlns:a16="http://schemas.microsoft.com/office/drawing/2014/main" id="{A7872D1F-FE40-6146-91C8-80D5B680D5F2}"/>
              </a:ext>
            </a:extLst>
          </p:cNvPr>
          <p:cNvSpPr/>
          <p:nvPr userDrawn="1"/>
        </p:nvSpPr>
        <p:spPr>
          <a:xfrm>
            <a:off x="11811772" y="7749488"/>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37" name="Oval 36">
            <a:extLst>
              <a:ext uri="{FF2B5EF4-FFF2-40B4-BE49-F238E27FC236}">
                <a16:creationId xmlns:a16="http://schemas.microsoft.com/office/drawing/2014/main" id="{3E68C964-8D94-6245-A0C5-884F65E650FC}"/>
              </a:ext>
            </a:extLst>
          </p:cNvPr>
          <p:cNvSpPr/>
          <p:nvPr userDrawn="1"/>
        </p:nvSpPr>
        <p:spPr>
          <a:xfrm>
            <a:off x="11812586" y="8901736"/>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Tree>
    <p:extLst>
      <p:ext uri="{BB962C8B-B14F-4D97-AF65-F5344CB8AC3E}">
        <p14:creationId xmlns:p14="http://schemas.microsoft.com/office/powerpoint/2010/main" val="2187515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5 Voorblad Groen Leeg">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804C8CB9-DE8D-1541-AB67-994B9F212A9C}"/>
              </a:ext>
            </a:extLst>
          </p:cNvPr>
          <p:cNvSpPr/>
          <p:nvPr userDrawn="1"/>
        </p:nvSpPr>
        <p:spPr>
          <a:xfrm>
            <a:off x="12193588" y="0"/>
            <a:ext cx="12193587"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 name="Title 1"/>
          <p:cNvSpPr>
            <a:spLocks noGrp="1"/>
          </p:cNvSpPr>
          <p:nvPr>
            <p:ph type="ctrTitle" hasCustomPrompt="1"/>
          </p:nvPr>
        </p:nvSpPr>
        <p:spPr>
          <a:xfrm>
            <a:off x="12821478" y="2542233"/>
            <a:ext cx="11147700" cy="8574946"/>
          </a:xfrm>
        </p:spPr>
        <p:txBody>
          <a:bodyPr anchor="ctr">
            <a:normAutofit/>
          </a:bodyPr>
          <a:lstStyle>
            <a:lvl1pPr algn="l">
              <a:lnSpc>
                <a:spcPct val="100000"/>
              </a:lnSpc>
              <a:defRPr sz="8200">
                <a:solidFill>
                  <a:schemeClr val="bg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3" name="Subtitle 2"/>
          <p:cNvSpPr>
            <a:spLocks noGrp="1"/>
          </p:cNvSpPr>
          <p:nvPr>
            <p:ph type="subTitle" idx="1" hasCustomPrompt="1"/>
          </p:nvPr>
        </p:nvSpPr>
        <p:spPr>
          <a:xfrm>
            <a:off x="12821477" y="11471275"/>
            <a:ext cx="11147699" cy="1406127"/>
          </a:xfrm>
        </p:spPr>
        <p:txBody>
          <a:bodyPr anchor="b">
            <a:normAutofit/>
          </a:bodyPr>
          <a:lstStyle>
            <a:lvl1pPr marL="0" indent="0" algn="l">
              <a:buNone/>
              <a:defRPr sz="32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nl-NL" dirty="0"/>
              <a:t>Click </a:t>
            </a:r>
            <a:r>
              <a:rPr lang="nl-NL" dirty="0" err="1"/>
              <a:t>to</a:t>
            </a:r>
            <a:r>
              <a:rPr lang="nl-NL" dirty="0"/>
              <a:t> </a:t>
            </a:r>
            <a:r>
              <a:rPr lang="nl-NL" dirty="0" err="1"/>
              <a:t>edit</a:t>
            </a:r>
            <a:r>
              <a:rPr lang="nl-NL" dirty="0"/>
              <a:t> Master </a:t>
            </a:r>
            <a:r>
              <a:rPr lang="nl-NL" dirty="0" err="1"/>
              <a:t>subtitle</a:t>
            </a:r>
            <a:r>
              <a:rPr lang="nl-NL" dirty="0"/>
              <a:t> </a:t>
            </a:r>
            <a:r>
              <a:rPr lang="nl-NL" dirty="0" err="1"/>
              <a:t>style</a:t>
            </a:r>
            <a:endParaRPr lang="nl-NL" dirty="0"/>
          </a:p>
        </p:txBody>
      </p:sp>
      <p:sp>
        <p:nvSpPr>
          <p:cNvPr id="10" name="Picture Placeholder 22">
            <a:extLst>
              <a:ext uri="{FF2B5EF4-FFF2-40B4-BE49-F238E27FC236}">
                <a16:creationId xmlns:a16="http://schemas.microsoft.com/office/drawing/2014/main" id="{E899B76C-B2F7-4D46-87C1-E196CD0A66D6}"/>
              </a:ext>
            </a:extLst>
          </p:cNvPr>
          <p:cNvSpPr>
            <a:spLocks noGrp="1"/>
          </p:cNvSpPr>
          <p:nvPr>
            <p:ph type="pic" sz="quarter" idx="13"/>
          </p:nvPr>
        </p:nvSpPr>
        <p:spPr>
          <a:xfrm>
            <a:off x="0" y="0"/>
            <a:ext cx="12193588" cy="13716000"/>
          </a:xfrm>
          <a:custGeom>
            <a:avLst/>
            <a:gdLst>
              <a:gd name="connsiteX0" fmla="*/ 0 w 12193588"/>
              <a:gd name="connsiteY0" fmla="*/ 0 h 13716000"/>
              <a:gd name="connsiteX1" fmla="*/ 11711187 w 12193588"/>
              <a:gd name="connsiteY1" fmla="*/ 0 h 13716000"/>
              <a:gd name="connsiteX2" fmla="*/ 11711187 w 12193588"/>
              <a:gd name="connsiteY2" fmla="*/ 1923292 h 13716000"/>
              <a:gd name="connsiteX3" fmla="*/ 12193588 w 12193588"/>
              <a:gd name="connsiteY3" fmla="*/ 1923292 h 13716000"/>
              <a:gd name="connsiteX4" fmla="*/ 12193588 w 12193588"/>
              <a:gd name="connsiteY4" fmla="*/ 13716000 h 13716000"/>
              <a:gd name="connsiteX5" fmla="*/ 0 w 12193588"/>
              <a:gd name="connsiteY5"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588" h="13716000">
                <a:moveTo>
                  <a:pt x="0" y="0"/>
                </a:moveTo>
                <a:lnTo>
                  <a:pt x="11711187" y="0"/>
                </a:lnTo>
                <a:lnTo>
                  <a:pt x="11711187" y="1923292"/>
                </a:lnTo>
                <a:lnTo>
                  <a:pt x="12193588" y="1923292"/>
                </a:lnTo>
                <a:lnTo>
                  <a:pt x="12193588" y="13716000"/>
                </a:lnTo>
                <a:lnTo>
                  <a:pt x="0" y="13716000"/>
                </a:lnTo>
                <a:close/>
              </a:path>
            </a:pathLst>
          </a:custGeom>
        </p:spPr>
        <p:txBody>
          <a:bodyPr wrap="square">
            <a:noAutofit/>
          </a:bodyPr>
          <a:lstStyle/>
          <a:p>
            <a:endParaRPr lang="en-GB"/>
          </a:p>
        </p:txBody>
      </p:sp>
      <p:pic>
        <p:nvPicPr>
          <p:cNvPr id="7" name="Graphic 6">
            <a:extLst>
              <a:ext uri="{FF2B5EF4-FFF2-40B4-BE49-F238E27FC236}">
                <a16:creationId xmlns:a16="http://schemas.microsoft.com/office/drawing/2014/main" id="{627F9E93-62A0-B44B-9434-670A4EAA80A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18235" y="-2"/>
            <a:ext cx="6057003" cy="2542235"/>
          </a:xfrm>
          <a:prstGeom prst="rect">
            <a:avLst/>
          </a:prstGeom>
        </p:spPr>
      </p:pic>
    </p:spTree>
    <p:extLst>
      <p:ext uri="{BB962C8B-B14F-4D97-AF65-F5344CB8AC3E}">
        <p14:creationId xmlns:p14="http://schemas.microsoft.com/office/powerpoint/2010/main" val="167571122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4 Interactie Tussenblad met tekst">
    <p:bg>
      <p:bgPr>
        <a:solidFill>
          <a:srgbClr val="8FCAE7"/>
        </a:solidFill>
        <a:effectLst/>
      </p:bgPr>
    </p:bg>
    <p:spTree>
      <p:nvGrpSpPr>
        <p:cNvPr id="1" name=""/>
        <p:cNvGrpSpPr/>
        <p:nvPr/>
      </p:nvGrpSpPr>
      <p:grpSpPr>
        <a:xfrm>
          <a:off x="0" y="0"/>
          <a:ext cx="0" cy="0"/>
          <a:chOff x="0" y="0"/>
          <a:chExt cx="0" cy="0"/>
        </a:xfrm>
      </p:grpSpPr>
      <p:pic>
        <p:nvPicPr>
          <p:cNvPr id="12" name="Logo">
            <a:extLst>
              <a:ext uri="{FF2B5EF4-FFF2-40B4-BE49-F238E27FC236}">
                <a16:creationId xmlns:a16="http://schemas.microsoft.com/office/drawing/2014/main" id="{7CFF2726-F60B-0C4F-B20D-21B8667950DB}"/>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96" y="-1"/>
            <a:ext cx="968400" cy="2408258"/>
          </a:xfrm>
          <a:prstGeom prst="rect">
            <a:avLst/>
          </a:prstGeom>
        </p:spPr>
      </p:pic>
      <p:sp>
        <p:nvSpPr>
          <p:cNvPr id="31" name="Text Placeholder 5">
            <a:extLst>
              <a:ext uri="{FF2B5EF4-FFF2-40B4-BE49-F238E27FC236}">
                <a16:creationId xmlns:a16="http://schemas.microsoft.com/office/drawing/2014/main" id="{A5AF8086-D262-5648-A91E-50156F108E52}"/>
              </a:ext>
            </a:extLst>
          </p:cNvPr>
          <p:cNvSpPr>
            <a:spLocks noGrp="1"/>
          </p:cNvSpPr>
          <p:nvPr>
            <p:ph type="body" sz="quarter" idx="10"/>
          </p:nvPr>
        </p:nvSpPr>
        <p:spPr>
          <a:xfrm>
            <a:off x="13589010" y="4404188"/>
            <a:ext cx="9637381" cy="3870324"/>
          </a:xfrm>
        </p:spPr>
        <p:txBody>
          <a:bodyPr/>
          <a:lstStyle>
            <a:lvl1pPr>
              <a:defRPr sz="3200">
                <a:solidFill>
                  <a:schemeClr val="tx1"/>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pPr lvl="0"/>
            <a:r>
              <a:rPr lang="en-GB" dirty="0"/>
              <a:t>Click to edit Master text styles</a:t>
            </a:r>
          </a:p>
        </p:txBody>
      </p:sp>
      <p:pic>
        <p:nvPicPr>
          <p:cNvPr id="11" name="Picture 3">
            <a:extLst>
              <a:ext uri="{FF2B5EF4-FFF2-40B4-BE49-F238E27FC236}">
                <a16:creationId xmlns:a16="http://schemas.microsoft.com/office/drawing/2014/main" id="{C78BA1C6-0528-9540-AF01-7359541FC133}"/>
              </a:ext>
            </a:extLst>
          </p:cNvPr>
          <p:cNvPicPr>
            <a:picLocks noChangeAspect="1"/>
          </p:cNvPicPr>
          <p:nvPr userDrawn="1"/>
        </p:nvPicPr>
        <p:blipFill>
          <a:blip r:embed="rId4"/>
          <a:stretch>
            <a:fillRect/>
          </a:stretch>
        </p:blipFill>
        <p:spPr>
          <a:xfrm>
            <a:off x="11812587" y="4316805"/>
            <a:ext cx="763200" cy="9414035"/>
          </a:xfrm>
          <a:prstGeom prst="rect">
            <a:avLst/>
          </a:prstGeom>
        </p:spPr>
      </p:pic>
      <p:sp>
        <p:nvSpPr>
          <p:cNvPr id="13" name="Tekstvak 4">
            <a:extLst>
              <a:ext uri="{FF2B5EF4-FFF2-40B4-BE49-F238E27FC236}">
                <a16:creationId xmlns:a16="http://schemas.microsoft.com/office/drawing/2014/main" id="{93F48887-FE7F-3C4D-8527-5686CABA38F0}"/>
              </a:ext>
            </a:extLst>
          </p:cNvPr>
          <p:cNvSpPr txBox="1"/>
          <p:nvPr userDrawn="1"/>
        </p:nvSpPr>
        <p:spPr>
          <a:xfrm>
            <a:off x="4904165" y="4322563"/>
            <a:ext cx="6323601" cy="6223494"/>
          </a:xfrm>
          <a:prstGeom prst="rect">
            <a:avLst/>
          </a:prstGeom>
          <a:noFill/>
        </p:spPr>
        <p:txBody>
          <a:bodyPr wrap="square" rtlCol="0">
            <a:noAutofit/>
          </a:bodyPr>
          <a:lstStyle/>
          <a:p>
            <a:pPr algn="r">
              <a:lnSpc>
                <a:spcPct val="92000"/>
              </a:lnSpc>
            </a:pPr>
            <a:r>
              <a:rPr lang="nl-NL" sz="4100" dirty="0">
                <a:solidFill>
                  <a:schemeClr val="bg1">
                    <a:alpha val="50000"/>
                  </a:schemeClr>
                </a:solidFill>
              </a:rPr>
              <a:t>Toegang</a:t>
            </a:r>
            <a:endParaRPr lang="nl-NL" sz="4100" dirty="0">
              <a:solidFill>
                <a:schemeClr val="bg1"/>
              </a:solidFill>
            </a:endParaRPr>
          </a:p>
          <a:p>
            <a:pPr algn="r">
              <a:lnSpc>
                <a:spcPct val="92000"/>
              </a:lnSpc>
            </a:pPr>
            <a:endParaRPr lang="nl-NL" sz="4100" dirty="0"/>
          </a:p>
          <a:p>
            <a:pPr algn="r">
              <a:lnSpc>
                <a:spcPct val="92000"/>
              </a:lnSpc>
            </a:pPr>
            <a:r>
              <a:rPr lang="nl-NL" sz="4100" dirty="0">
                <a:solidFill>
                  <a:schemeClr val="tx1"/>
                </a:solidFill>
              </a:rPr>
              <a:t>Interactie</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bg1">
                    <a:alpha val="50000"/>
                  </a:schemeClr>
                </a:solidFill>
              </a:rPr>
              <a:t>Gegevensuitwisseling</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bg1">
                    <a:alpha val="50000"/>
                  </a:schemeClr>
                </a:solidFill>
              </a:rPr>
              <a:t>Infrastructuur</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bg1">
                    <a:alpha val="50000"/>
                  </a:schemeClr>
                </a:solidFill>
              </a:rPr>
              <a:t>Regie op stelsels</a:t>
            </a:r>
            <a:br>
              <a:rPr lang="nl-NL" sz="4100" dirty="0">
                <a:solidFill>
                  <a:schemeClr val="bg1">
                    <a:alpha val="50000"/>
                  </a:schemeClr>
                </a:solidFill>
              </a:rPr>
            </a:br>
            <a:r>
              <a:rPr lang="nl-NL" sz="4100" dirty="0">
                <a:solidFill>
                  <a:schemeClr val="bg1">
                    <a:alpha val="50000"/>
                  </a:schemeClr>
                </a:solidFill>
              </a:rPr>
              <a:t>en standaarden</a:t>
            </a:r>
          </a:p>
        </p:txBody>
      </p:sp>
      <p:sp>
        <p:nvSpPr>
          <p:cNvPr id="14" name="Oval 32">
            <a:extLst>
              <a:ext uri="{FF2B5EF4-FFF2-40B4-BE49-F238E27FC236}">
                <a16:creationId xmlns:a16="http://schemas.microsoft.com/office/drawing/2014/main" id="{8D08F2E8-28E6-2747-8AF8-18DDF62F915F}"/>
              </a:ext>
            </a:extLst>
          </p:cNvPr>
          <p:cNvSpPr/>
          <p:nvPr userDrawn="1"/>
        </p:nvSpPr>
        <p:spPr>
          <a:xfrm>
            <a:off x="11812587" y="4292600"/>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15" name="Oval 33">
            <a:extLst>
              <a:ext uri="{FF2B5EF4-FFF2-40B4-BE49-F238E27FC236}">
                <a16:creationId xmlns:a16="http://schemas.microsoft.com/office/drawing/2014/main" id="{E60D734B-A8F6-DB44-A198-EF66B5189E1D}"/>
              </a:ext>
            </a:extLst>
          </p:cNvPr>
          <p:cNvSpPr/>
          <p:nvPr userDrawn="1"/>
        </p:nvSpPr>
        <p:spPr>
          <a:xfrm>
            <a:off x="11812587" y="5444920"/>
            <a:ext cx="762001" cy="762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16" name="Oval 34">
            <a:extLst>
              <a:ext uri="{FF2B5EF4-FFF2-40B4-BE49-F238E27FC236}">
                <a16:creationId xmlns:a16="http://schemas.microsoft.com/office/drawing/2014/main" id="{9CDEDE91-8780-8B4F-99CE-4A7B966D9F7F}"/>
              </a:ext>
            </a:extLst>
          </p:cNvPr>
          <p:cNvSpPr/>
          <p:nvPr userDrawn="1"/>
        </p:nvSpPr>
        <p:spPr>
          <a:xfrm>
            <a:off x="11812586" y="6597168"/>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17" name="Oval 35">
            <a:extLst>
              <a:ext uri="{FF2B5EF4-FFF2-40B4-BE49-F238E27FC236}">
                <a16:creationId xmlns:a16="http://schemas.microsoft.com/office/drawing/2014/main" id="{5F11A7B0-8FF7-A441-B1F6-5077DD1410BB}"/>
              </a:ext>
            </a:extLst>
          </p:cNvPr>
          <p:cNvSpPr/>
          <p:nvPr userDrawn="1"/>
        </p:nvSpPr>
        <p:spPr>
          <a:xfrm>
            <a:off x="11811772" y="7749488"/>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18" name="Oval 36">
            <a:extLst>
              <a:ext uri="{FF2B5EF4-FFF2-40B4-BE49-F238E27FC236}">
                <a16:creationId xmlns:a16="http://schemas.microsoft.com/office/drawing/2014/main" id="{E8A02DBF-ACBC-AD48-9A58-BA1BCA3416D5}"/>
              </a:ext>
            </a:extLst>
          </p:cNvPr>
          <p:cNvSpPr/>
          <p:nvPr userDrawn="1"/>
        </p:nvSpPr>
        <p:spPr>
          <a:xfrm>
            <a:off x="11812586" y="8901736"/>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Tree>
    <p:extLst>
      <p:ext uri="{BB962C8B-B14F-4D97-AF65-F5344CB8AC3E}">
        <p14:creationId xmlns:p14="http://schemas.microsoft.com/office/powerpoint/2010/main" val="316491767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5 Interactie Tussenblad Blauw">
    <p:bg>
      <p:bgPr>
        <a:solidFill>
          <a:srgbClr val="8FCAE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55837" y="3439355"/>
            <a:ext cx="19917447" cy="3995114"/>
          </a:xfrm>
        </p:spPr>
        <p:txBody>
          <a:bodyPr anchor="b">
            <a:normAutofit/>
          </a:bodyPr>
          <a:lstStyle>
            <a:lvl1pPr algn="ctr">
              <a:lnSpc>
                <a:spcPct val="100000"/>
              </a:lnSpc>
              <a:defRPr sz="8400">
                <a:solidFill>
                  <a:schemeClr val="tx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4" name="Tekstvak 3">
            <a:extLst>
              <a:ext uri="{FF2B5EF4-FFF2-40B4-BE49-F238E27FC236}">
                <a16:creationId xmlns:a16="http://schemas.microsoft.com/office/drawing/2014/main" id="{35CA31EA-DB7A-4D23-BFD2-CB6577085181}"/>
              </a:ext>
            </a:extLst>
          </p:cNvPr>
          <p:cNvSpPr txBox="1"/>
          <p:nvPr userDrawn="1"/>
        </p:nvSpPr>
        <p:spPr>
          <a:xfrm>
            <a:off x="12861697" y="10802400"/>
            <a:ext cx="8070575" cy="763200"/>
          </a:xfrm>
          <a:prstGeom prst="rect">
            <a:avLst/>
          </a:prstGeom>
          <a:noFill/>
        </p:spPr>
        <p:txBody>
          <a:bodyPr wrap="square" rtlCol="0" anchor="ctr">
            <a:noAutofit/>
          </a:bodyPr>
          <a:lstStyle/>
          <a:p>
            <a:pPr algn="l"/>
            <a:r>
              <a:rPr lang="nl-NL" sz="2600" b="1" dirty="0">
                <a:solidFill>
                  <a:schemeClr val="tx1"/>
                </a:solidFill>
              </a:rPr>
              <a:t>Interactie</a:t>
            </a:r>
          </a:p>
        </p:txBody>
      </p:sp>
      <p:pic>
        <p:nvPicPr>
          <p:cNvPr id="6" name="Logo">
            <a:extLst>
              <a:ext uri="{FF2B5EF4-FFF2-40B4-BE49-F238E27FC236}">
                <a16:creationId xmlns:a16="http://schemas.microsoft.com/office/drawing/2014/main" id="{C1258A58-5CCE-4F6F-B3CF-DC888064F9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sp>
        <p:nvSpPr>
          <p:cNvPr id="10" name="Rechthoek 9">
            <a:extLst>
              <a:ext uri="{FF2B5EF4-FFF2-40B4-BE49-F238E27FC236}">
                <a16:creationId xmlns:a16="http://schemas.microsoft.com/office/drawing/2014/main" id="{0811765C-CAE6-B14F-A579-DA3EA0A88197}"/>
              </a:ext>
            </a:extLst>
          </p:cNvPr>
          <p:cNvSpPr/>
          <p:nvPr userDrawn="1"/>
        </p:nvSpPr>
        <p:spPr>
          <a:xfrm>
            <a:off x="11808686" y="11182471"/>
            <a:ext cx="763200" cy="2533529"/>
          </a:xfrm>
          <a:prstGeom prst="rect">
            <a:avLst/>
          </a:prstGeom>
          <a:solidFill>
            <a:srgbClr val="E9F4F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9" name="Afbeelding 8">
            <a:extLst>
              <a:ext uri="{FF2B5EF4-FFF2-40B4-BE49-F238E27FC236}">
                <a16:creationId xmlns:a16="http://schemas.microsoft.com/office/drawing/2014/main" id="{708CB0CE-339B-0A40-9776-EB1D5B38C2F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811987" y="10802400"/>
            <a:ext cx="763200" cy="763200"/>
          </a:xfrm>
          <a:prstGeom prst="rect">
            <a:avLst/>
          </a:prstGeom>
        </p:spPr>
      </p:pic>
      <p:pic>
        <p:nvPicPr>
          <p:cNvPr id="8" name="Picture 7">
            <a:extLst>
              <a:ext uri="{FF2B5EF4-FFF2-40B4-BE49-F238E27FC236}">
                <a16:creationId xmlns:a16="http://schemas.microsoft.com/office/drawing/2014/main" id="{082BC47C-AA88-ABDA-F173-D72FFC19F11B}"/>
              </a:ext>
            </a:extLst>
          </p:cNvPr>
          <p:cNvPicPr>
            <a:picLocks noChangeAspect="1"/>
          </p:cNvPicPr>
          <p:nvPr userDrawn="1"/>
        </p:nvPicPr>
        <p:blipFill>
          <a:blip r:embed="rId5"/>
          <a:stretch>
            <a:fillRect/>
          </a:stretch>
        </p:blipFill>
        <p:spPr>
          <a:xfrm>
            <a:off x="11809035" y="10802400"/>
            <a:ext cx="763200" cy="763200"/>
          </a:xfrm>
          <a:prstGeom prst="rect">
            <a:avLst/>
          </a:prstGeom>
        </p:spPr>
      </p:pic>
    </p:spTree>
    <p:extLst>
      <p:ext uri="{BB962C8B-B14F-4D97-AF65-F5344CB8AC3E}">
        <p14:creationId xmlns:p14="http://schemas.microsoft.com/office/powerpoint/2010/main" val="34298530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6 Interactie Tussenblad Licht Blauw">
    <p:bg>
      <p:bgPr>
        <a:solidFill>
          <a:srgbClr val="E9F4F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55837" y="3439355"/>
            <a:ext cx="19917447" cy="3995114"/>
          </a:xfrm>
        </p:spPr>
        <p:txBody>
          <a:bodyPr anchor="b">
            <a:normAutofit/>
          </a:bodyPr>
          <a:lstStyle>
            <a:lvl1pPr algn="ctr">
              <a:lnSpc>
                <a:spcPct val="100000"/>
              </a:lnSpc>
              <a:defRPr sz="8400">
                <a:solidFill>
                  <a:schemeClr val="tx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pic>
        <p:nvPicPr>
          <p:cNvPr id="6" name="Logo">
            <a:extLst>
              <a:ext uri="{FF2B5EF4-FFF2-40B4-BE49-F238E27FC236}">
                <a16:creationId xmlns:a16="http://schemas.microsoft.com/office/drawing/2014/main" id="{C1258A58-5CCE-4F6F-B3CF-DC888064F9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sp>
        <p:nvSpPr>
          <p:cNvPr id="8" name="Tekstvak 7">
            <a:extLst>
              <a:ext uri="{FF2B5EF4-FFF2-40B4-BE49-F238E27FC236}">
                <a16:creationId xmlns:a16="http://schemas.microsoft.com/office/drawing/2014/main" id="{B6409286-E4AB-AB41-9C8D-E6F3AFEFDB95}"/>
              </a:ext>
            </a:extLst>
          </p:cNvPr>
          <p:cNvSpPr txBox="1"/>
          <p:nvPr userDrawn="1"/>
        </p:nvSpPr>
        <p:spPr>
          <a:xfrm>
            <a:off x="12861697" y="10802400"/>
            <a:ext cx="8070575" cy="763200"/>
          </a:xfrm>
          <a:prstGeom prst="rect">
            <a:avLst/>
          </a:prstGeom>
          <a:noFill/>
        </p:spPr>
        <p:txBody>
          <a:bodyPr wrap="square" rtlCol="0" anchor="ctr">
            <a:noAutofit/>
          </a:bodyPr>
          <a:lstStyle/>
          <a:p>
            <a:pPr algn="l"/>
            <a:r>
              <a:rPr lang="nl-NL" sz="2600" b="1" dirty="0">
                <a:solidFill>
                  <a:schemeClr val="tx1"/>
                </a:solidFill>
              </a:rPr>
              <a:t>Interactie</a:t>
            </a:r>
          </a:p>
        </p:txBody>
      </p:sp>
      <p:sp>
        <p:nvSpPr>
          <p:cNvPr id="9" name="Rechthoek 8">
            <a:extLst>
              <a:ext uri="{FF2B5EF4-FFF2-40B4-BE49-F238E27FC236}">
                <a16:creationId xmlns:a16="http://schemas.microsoft.com/office/drawing/2014/main" id="{01132E7E-094D-CB4D-B255-37D2C5B3D2D9}"/>
              </a:ext>
            </a:extLst>
          </p:cNvPr>
          <p:cNvSpPr/>
          <p:nvPr userDrawn="1"/>
        </p:nvSpPr>
        <p:spPr>
          <a:xfrm>
            <a:off x="11808686" y="11188297"/>
            <a:ext cx="763200" cy="2527704"/>
          </a:xfrm>
          <a:prstGeom prst="rect">
            <a:avLst/>
          </a:prstGeom>
          <a:solidFill>
            <a:srgbClr val="8FCAE7">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4" name="Afbeelding 3">
            <a:extLst>
              <a:ext uri="{FF2B5EF4-FFF2-40B4-BE49-F238E27FC236}">
                <a16:creationId xmlns:a16="http://schemas.microsoft.com/office/drawing/2014/main" id="{8A3BDA2F-D6E4-4C4C-A90B-DA8DCACC8C3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811987" y="10802400"/>
            <a:ext cx="763200" cy="763200"/>
          </a:xfrm>
          <a:prstGeom prst="rect">
            <a:avLst/>
          </a:prstGeom>
        </p:spPr>
      </p:pic>
      <p:pic>
        <p:nvPicPr>
          <p:cNvPr id="5" name="Picture 4">
            <a:extLst>
              <a:ext uri="{FF2B5EF4-FFF2-40B4-BE49-F238E27FC236}">
                <a16:creationId xmlns:a16="http://schemas.microsoft.com/office/drawing/2014/main" id="{24934C61-9F38-ABD1-CB3F-FA0A4B94E477}"/>
              </a:ext>
            </a:extLst>
          </p:cNvPr>
          <p:cNvPicPr>
            <a:picLocks noChangeAspect="1"/>
          </p:cNvPicPr>
          <p:nvPr userDrawn="1"/>
        </p:nvPicPr>
        <p:blipFill>
          <a:blip r:embed="rId5"/>
          <a:stretch>
            <a:fillRect/>
          </a:stretch>
        </p:blipFill>
        <p:spPr>
          <a:xfrm>
            <a:off x="11808686" y="10802400"/>
            <a:ext cx="763200" cy="763200"/>
          </a:xfrm>
          <a:prstGeom prst="rect">
            <a:avLst/>
          </a:prstGeom>
        </p:spPr>
      </p:pic>
    </p:spTree>
    <p:extLst>
      <p:ext uri="{BB962C8B-B14F-4D97-AF65-F5344CB8AC3E}">
        <p14:creationId xmlns:p14="http://schemas.microsoft.com/office/powerpoint/2010/main" val="72029932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7 Interactie Beeld links - Tekst recht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sp>
        <p:nvSpPr>
          <p:cNvPr id="23" name="Picture Placeholder 22">
            <a:extLst>
              <a:ext uri="{FF2B5EF4-FFF2-40B4-BE49-F238E27FC236}">
                <a16:creationId xmlns:a16="http://schemas.microsoft.com/office/drawing/2014/main" id="{A636F92F-B88A-4976-9DCD-56BF05853CFB}"/>
              </a:ext>
            </a:extLst>
          </p:cNvPr>
          <p:cNvSpPr>
            <a:spLocks noGrp="1"/>
          </p:cNvSpPr>
          <p:nvPr>
            <p:ph type="pic" sz="quarter" idx="13"/>
          </p:nvPr>
        </p:nvSpPr>
        <p:spPr>
          <a:xfrm>
            <a:off x="0" y="0"/>
            <a:ext cx="12193588" cy="13716000"/>
          </a:xfrm>
          <a:custGeom>
            <a:avLst/>
            <a:gdLst>
              <a:gd name="connsiteX0" fmla="*/ 0 w 12193588"/>
              <a:gd name="connsiteY0" fmla="*/ 0 h 13716000"/>
              <a:gd name="connsiteX1" fmla="*/ 11711187 w 12193588"/>
              <a:gd name="connsiteY1" fmla="*/ 0 h 13716000"/>
              <a:gd name="connsiteX2" fmla="*/ 11711187 w 12193588"/>
              <a:gd name="connsiteY2" fmla="*/ 1923292 h 13716000"/>
              <a:gd name="connsiteX3" fmla="*/ 12193588 w 12193588"/>
              <a:gd name="connsiteY3" fmla="*/ 1923292 h 13716000"/>
              <a:gd name="connsiteX4" fmla="*/ 12193588 w 12193588"/>
              <a:gd name="connsiteY4" fmla="*/ 13716000 h 13716000"/>
              <a:gd name="connsiteX5" fmla="*/ 0 w 12193588"/>
              <a:gd name="connsiteY5"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588" h="13716000">
                <a:moveTo>
                  <a:pt x="0" y="0"/>
                </a:moveTo>
                <a:lnTo>
                  <a:pt x="11711187" y="0"/>
                </a:lnTo>
                <a:lnTo>
                  <a:pt x="11711187" y="1923292"/>
                </a:lnTo>
                <a:lnTo>
                  <a:pt x="12193588" y="1923292"/>
                </a:lnTo>
                <a:lnTo>
                  <a:pt x="12193588" y="13716000"/>
                </a:lnTo>
                <a:lnTo>
                  <a:pt x="0" y="13716000"/>
                </a:lnTo>
                <a:close/>
              </a:path>
            </a:pathLst>
          </a:custGeom>
        </p:spPr>
        <p:txBody>
          <a:bodyPr wrap="square">
            <a:noAutofit/>
          </a:bodyPr>
          <a:lstStyle/>
          <a:p>
            <a:endParaRPr lang="en-GB"/>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12923112" y="3295650"/>
            <a:ext cx="10115308"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12933600" y="1725613"/>
            <a:ext cx="10104820" cy="1292400"/>
          </a:xfrm>
        </p:spPr>
        <p:txBody>
          <a:bodyPr anchor="b">
            <a:noAutofit/>
          </a:bodyPr>
          <a:lstStyle>
            <a:lvl1pPr marL="0" indent="0">
              <a:lnSpc>
                <a:spcPct val="90000"/>
              </a:lnSpc>
              <a:buFont typeface="Arial" panose="020B0604020202020204" pitchFamily="34" charset="0"/>
              <a:buNone/>
              <a:defRPr sz="48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12933600" y="3726000"/>
            <a:ext cx="10115308" cy="8702675"/>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5" name="Graphic 14">
            <a:extLst>
              <a:ext uri="{FF2B5EF4-FFF2-40B4-BE49-F238E27FC236}">
                <a16:creationId xmlns:a16="http://schemas.microsoft.com/office/drawing/2014/main" id="{E91DB42A-2CB8-B947-AFD9-ACC196BD576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20812" y="464159"/>
            <a:ext cx="8071200" cy="964483"/>
          </a:xfrm>
          <a:prstGeom prst="rect">
            <a:avLst/>
          </a:prstGeom>
        </p:spPr>
      </p:pic>
      <p:sp>
        <p:nvSpPr>
          <p:cNvPr id="16" name="Tekstvak 15">
            <a:extLst>
              <a:ext uri="{FF2B5EF4-FFF2-40B4-BE49-F238E27FC236}">
                <a16:creationId xmlns:a16="http://schemas.microsoft.com/office/drawing/2014/main" id="{B1853925-C84F-C34E-98FE-09DCB4FA0512}"/>
              </a:ext>
            </a:extLst>
          </p:cNvPr>
          <p:cNvSpPr txBox="1"/>
          <p:nvPr userDrawn="1"/>
        </p:nvSpPr>
        <p:spPr>
          <a:xfrm>
            <a:off x="17701247" y="566963"/>
            <a:ext cx="6156000" cy="728663"/>
          </a:xfrm>
          <a:prstGeom prst="rect">
            <a:avLst/>
          </a:prstGeom>
          <a:noFill/>
        </p:spPr>
        <p:txBody>
          <a:bodyPr wrap="square" rtlCol="0" anchor="ctr">
            <a:noAutofit/>
          </a:bodyPr>
          <a:lstStyle/>
          <a:p>
            <a:pPr algn="l"/>
            <a:r>
              <a:rPr lang="nl-NL" sz="2600" b="1" dirty="0"/>
              <a:t>Interactie</a:t>
            </a:r>
          </a:p>
        </p:txBody>
      </p:sp>
      <p:pic>
        <p:nvPicPr>
          <p:cNvPr id="2" name="Picture 1">
            <a:extLst>
              <a:ext uri="{FF2B5EF4-FFF2-40B4-BE49-F238E27FC236}">
                <a16:creationId xmlns:a16="http://schemas.microsoft.com/office/drawing/2014/main" id="{D688DBA1-A5D9-5ACA-B961-CA5332B2CCE1}"/>
              </a:ext>
            </a:extLst>
          </p:cNvPr>
          <p:cNvPicPr>
            <a:picLocks noChangeAspect="1"/>
          </p:cNvPicPr>
          <p:nvPr userDrawn="1"/>
        </p:nvPicPr>
        <p:blipFill>
          <a:blip r:embed="rId6"/>
          <a:stretch>
            <a:fillRect/>
          </a:stretch>
        </p:blipFill>
        <p:spPr>
          <a:xfrm>
            <a:off x="16315972" y="464400"/>
            <a:ext cx="968400" cy="968400"/>
          </a:xfrm>
          <a:prstGeom prst="rect">
            <a:avLst/>
          </a:prstGeom>
        </p:spPr>
      </p:pic>
    </p:spTree>
    <p:extLst>
      <p:ext uri="{BB962C8B-B14F-4D97-AF65-F5344CB8AC3E}">
        <p14:creationId xmlns:p14="http://schemas.microsoft.com/office/powerpoint/2010/main" val="389046199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8 Interactie visual links - Tekst rechts">
    <p:spTree>
      <p:nvGrpSpPr>
        <p:cNvPr id="1" name=""/>
        <p:cNvGrpSpPr/>
        <p:nvPr/>
      </p:nvGrpSpPr>
      <p:grpSpPr>
        <a:xfrm>
          <a:off x="0" y="0"/>
          <a:ext cx="0" cy="0"/>
          <a:chOff x="0" y="0"/>
          <a:chExt cx="0" cy="0"/>
        </a:xfrm>
      </p:grpSpPr>
      <p:sp>
        <p:nvSpPr>
          <p:cNvPr id="12" name="Rectangle 3">
            <a:extLst>
              <a:ext uri="{FF2B5EF4-FFF2-40B4-BE49-F238E27FC236}">
                <a16:creationId xmlns:a16="http://schemas.microsoft.com/office/drawing/2014/main" id="{8EC5FF76-04FD-B440-A85F-2F11C9B615EF}"/>
              </a:ext>
            </a:extLst>
          </p:cNvPr>
          <p:cNvSpPr/>
          <p:nvPr userDrawn="1"/>
        </p:nvSpPr>
        <p:spPr>
          <a:xfrm>
            <a:off x="0" y="0"/>
            <a:ext cx="12193587" cy="13716000"/>
          </a:xfrm>
          <a:prstGeom prst="rect">
            <a:avLst/>
          </a:prstGeom>
          <a:solidFill>
            <a:srgbClr val="8FCA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7" name="Graphic 16">
            <a:extLst>
              <a:ext uri="{FF2B5EF4-FFF2-40B4-BE49-F238E27FC236}">
                <a16:creationId xmlns:a16="http://schemas.microsoft.com/office/drawing/2014/main" id="{D1148763-D20F-124E-85D9-BE7FD297FA9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97011" y="3352801"/>
            <a:ext cx="8458304" cy="7029450"/>
          </a:xfrm>
          <a:prstGeom prst="rect">
            <a:avLst/>
          </a:prstGeom>
        </p:spPr>
      </p:pic>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09387" y="-1"/>
            <a:ext cx="968400" cy="2408258"/>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12923112" y="3295650"/>
            <a:ext cx="10115308" cy="0"/>
          </a:xfrm>
          <a:prstGeom prst="line">
            <a:avLst/>
          </a:prstGeom>
          <a:ln w="38100">
            <a:solidFill>
              <a:srgbClr val="8FCAE7"/>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12933600" y="1725613"/>
            <a:ext cx="10104820" cy="1292400"/>
          </a:xfrm>
        </p:spPr>
        <p:txBody>
          <a:bodyPr anchor="b">
            <a:noAutofit/>
          </a:bodyPr>
          <a:lstStyle>
            <a:lvl1pPr marL="0" indent="0">
              <a:lnSpc>
                <a:spcPct val="90000"/>
              </a:lnSpc>
              <a:buFont typeface="Arial" panose="020B0604020202020204" pitchFamily="34" charset="0"/>
              <a:buNone/>
              <a:defRPr sz="48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12933600" y="3726000"/>
            <a:ext cx="10115308" cy="8702675"/>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5" name="Graphic 14">
            <a:extLst>
              <a:ext uri="{FF2B5EF4-FFF2-40B4-BE49-F238E27FC236}">
                <a16:creationId xmlns:a16="http://schemas.microsoft.com/office/drawing/2014/main" id="{362237AD-1FFD-5E4B-998A-EA7C4309F13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320812" y="464159"/>
            <a:ext cx="8071200" cy="964483"/>
          </a:xfrm>
          <a:prstGeom prst="rect">
            <a:avLst/>
          </a:prstGeom>
        </p:spPr>
      </p:pic>
      <p:sp>
        <p:nvSpPr>
          <p:cNvPr id="16" name="Tekstvak 15">
            <a:extLst>
              <a:ext uri="{FF2B5EF4-FFF2-40B4-BE49-F238E27FC236}">
                <a16:creationId xmlns:a16="http://schemas.microsoft.com/office/drawing/2014/main" id="{ABEA7896-8FD7-1C49-B964-399CAF33A37A}"/>
              </a:ext>
            </a:extLst>
          </p:cNvPr>
          <p:cNvSpPr txBox="1"/>
          <p:nvPr userDrawn="1"/>
        </p:nvSpPr>
        <p:spPr>
          <a:xfrm>
            <a:off x="17701247" y="566963"/>
            <a:ext cx="6156000" cy="728663"/>
          </a:xfrm>
          <a:prstGeom prst="rect">
            <a:avLst/>
          </a:prstGeom>
          <a:noFill/>
        </p:spPr>
        <p:txBody>
          <a:bodyPr wrap="square" rtlCol="0" anchor="ctr">
            <a:noAutofit/>
          </a:bodyPr>
          <a:lstStyle/>
          <a:p>
            <a:pPr algn="l"/>
            <a:r>
              <a:rPr lang="nl-NL" sz="2600" b="1" dirty="0"/>
              <a:t>Interactie</a:t>
            </a:r>
          </a:p>
        </p:txBody>
      </p:sp>
      <p:pic>
        <p:nvPicPr>
          <p:cNvPr id="2" name="Picture 1">
            <a:extLst>
              <a:ext uri="{FF2B5EF4-FFF2-40B4-BE49-F238E27FC236}">
                <a16:creationId xmlns:a16="http://schemas.microsoft.com/office/drawing/2014/main" id="{1532D095-4192-6303-94C0-5A7FA46A45F9}"/>
              </a:ext>
            </a:extLst>
          </p:cNvPr>
          <p:cNvPicPr>
            <a:picLocks noChangeAspect="1"/>
          </p:cNvPicPr>
          <p:nvPr userDrawn="1"/>
        </p:nvPicPr>
        <p:blipFill>
          <a:blip r:embed="rId8"/>
          <a:stretch>
            <a:fillRect/>
          </a:stretch>
        </p:blipFill>
        <p:spPr>
          <a:xfrm>
            <a:off x="16315972" y="464400"/>
            <a:ext cx="968400" cy="968400"/>
          </a:xfrm>
          <a:prstGeom prst="rect">
            <a:avLst/>
          </a:prstGeom>
        </p:spPr>
      </p:pic>
    </p:spTree>
    <p:extLst>
      <p:ext uri="{BB962C8B-B14F-4D97-AF65-F5344CB8AC3E}">
        <p14:creationId xmlns:p14="http://schemas.microsoft.com/office/powerpoint/2010/main" val="340293731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9 Interactie Beeld voorbeeld – tekst">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CE38F03C-4AC6-E647-BD35-3AF822BCC4D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427" y="4980"/>
            <a:ext cx="12183145" cy="13706039"/>
          </a:xfrm>
          <a:prstGeom prst="rect">
            <a:avLst/>
          </a:prstGeom>
        </p:spPr>
      </p:pic>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09387" y="-1"/>
            <a:ext cx="968400" cy="2408258"/>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12923112" y="3295650"/>
            <a:ext cx="10115308" cy="0"/>
          </a:xfrm>
          <a:prstGeom prst="line">
            <a:avLst/>
          </a:prstGeom>
          <a:ln w="38100">
            <a:solidFill>
              <a:srgbClr val="8FCAE7"/>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12933600" y="1725613"/>
            <a:ext cx="10104820" cy="1292400"/>
          </a:xfrm>
        </p:spPr>
        <p:txBody>
          <a:bodyPr anchor="b">
            <a:noAutofit/>
          </a:bodyPr>
          <a:lstStyle>
            <a:lvl1pPr marL="0" indent="0">
              <a:lnSpc>
                <a:spcPct val="90000"/>
              </a:lnSpc>
              <a:buFont typeface="Arial" panose="020B0604020202020204" pitchFamily="34" charset="0"/>
              <a:buNone/>
              <a:defRPr sz="48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12933600" y="3726000"/>
            <a:ext cx="10115308" cy="8702675"/>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5" name="Graphic 14">
            <a:extLst>
              <a:ext uri="{FF2B5EF4-FFF2-40B4-BE49-F238E27FC236}">
                <a16:creationId xmlns:a16="http://schemas.microsoft.com/office/drawing/2014/main" id="{362237AD-1FFD-5E4B-998A-EA7C4309F13A}"/>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320812" y="464159"/>
            <a:ext cx="8071200" cy="964483"/>
          </a:xfrm>
          <a:prstGeom prst="rect">
            <a:avLst/>
          </a:prstGeom>
        </p:spPr>
      </p:pic>
      <p:sp>
        <p:nvSpPr>
          <p:cNvPr id="16" name="Tekstvak 15">
            <a:extLst>
              <a:ext uri="{FF2B5EF4-FFF2-40B4-BE49-F238E27FC236}">
                <a16:creationId xmlns:a16="http://schemas.microsoft.com/office/drawing/2014/main" id="{ABEA7896-8FD7-1C49-B964-399CAF33A37A}"/>
              </a:ext>
            </a:extLst>
          </p:cNvPr>
          <p:cNvSpPr txBox="1"/>
          <p:nvPr userDrawn="1"/>
        </p:nvSpPr>
        <p:spPr>
          <a:xfrm>
            <a:off x="17701247" y="566963"/>
            <a:ext cx="6156000" cy="728663"/>
          </a:xfrm>
          <a:prstGeom prst="rect">
            <a:avLst/>
          </a:prstGeom>
          <a:noFill/>
        </p:spPr>
        <p:txBody>
          <a:bodyPr wrap="square" rtlCol="0" anchor="ctr">
            <a:noAutofit/>
          </a:bodyPr>
          <a:lstStyle/>
          <a:p>
            <a:pPr algn="l"/>
            <a:r>
              <a:rPr lang="nl-NL" sz="2600" b="1" dirty="0"/>
              <a:t>Interactie</a:t>
            </a:r>
          </a:p>
        </p:txBody>
      </p:sp>
      <p:pic>
        <p:nvPicPr>
          <p:cNvPr id="2" name="Picture 1">
            <a:extLst>
              <a:ext uri="{FF2B5EF4-FFF2-40B4-BE49-F238E27FC236}">
                <a16:creationId xmlns:a16="http://schemas.microsoft.com/office/drawing/2014/main" id="{94D28E37-0960-8767-FE5D-2F0BCC550E2E}"/>
              </a:ext>
            </a:extLst>
          </p:cNvPr>
          <p:cNvPicPr>
            <a:picLocks noChangeAspect="1"/>
          </p:cNvPicPr>
          <p:nvPr userDrawn="1"/>
        </p:nvPicPr>
        <p:blipFill>
          <a:blip r:embed="rId7"/>
          <a:stretch>
            <a:fillRect/>
          </a:stretch>
        </p:blipFill>
        <p:spPr>
          <a:xfrm>
            <a:off x="16315972" y="464400"/>
            <a:ext cx="968400" cy="968400"/>
          </a:xfrm>
          <a:prstGeom prst="rect">
            <a:avLst/>
          </a:prstGeom>
        </p:spPr>
      </p:pic>
    </p:spTree>
    <p:extLst>
      <p:ext uri="{BB962C8B-B14F-4D97-AF65-F5344CB8AC3E}">
        <p14:creationId xmlns:p14="http://schemas.microsoft.com/office/powerpoint/2010/main" val="374308193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10 Interactie Illustratie - Teks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2D09B5-47EE-4FA2-919C-C0E306FA2016}"/>
              </a:ext>
            </a:extLst>
          </p:cNvPr>
          <p:cNvSpPr/>
          <p:nvPr userDrawn="1"/>
        </p:nvSpPr>
        <p:spPr>
          <a:xfrm>
            <a:off x="0" y="0"/>
            <a:ext cx="12193587" cy="13716000"/>
          </a:xfrm>
          <a:prstGeom prst="rect">
            <a:avLst/>
          </a:prstGeom>
          <a:solidFill>
            <a:srgbClr val="E9F4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EC3E1A9C-B3A2-427F-8EB7-E0129597096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pic>
        <p:nvPicPr>
          <p:cNvPr id="12" name="Graphic 11">
            <a:extLst>
              <a:ext uri="{FF2B5EF4-FFF2-40B4-BE49-F238E27FC236}">
                <a16:creationId xmlns:a16="http://schemas.microsoft.com/office/drawing/2014/main" id="{1EEFDCA7-E988-A94C-9779-1A39DDF4262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20812" y="464159"/>
            <a:ext cx="8071200" cy="964483"/>
          </a:xfrm>
          <a:prstGeom prst="rect">
            <a:avLst/>
          </a:prstGeom>
        </p:spPr>
      </p:pic>
      <p:sp>
        <p:nvSpPr>
          <p:cNvPr id="13" name="Tekstvak 12">
            <a:extLst>
              <a:ext uri="{FF2B5EF4-FFF2-40B4-BE49-F238E27FC236}">
                <a16:creationId xmlns:a16="http://schemas.microsoft.com/office/drawing/2014/main" id="{FDD3A463-C2D8-EE43-83F5-7F9607FD6FBE}"/>
              </a:ext>
            </a:extLst>
          </p:cNvPr>
          <p:cNvSpPr txBox="1"/>
          <p:nvPr userDrawn="1"/>
        </p:nvSpPr>
        <p:spPr>
          <a:xfrm>
            <a:off x="17701247" y="566963"/>
            <a:ext cx="6156000" cy="728663"/>
          </a:xfrm>
          <a:prstGeom prst="rect">
            <a:avLst/>
          </a:prstGeom>
          <a:noFill/>
        </p:spPr>
        <p:txBody>
          <a:bodyPr wrap="square" rtlCol="0" anchor="ctr">
            <a:noAutofit/>
          </a:bodyPr>
          <a:lstStyle/>
          <a:p>
            <a:pPr algn="l"/>
            <a:r>
              <a:rPr lang="nl-NL" sz="2600" b="1" dirty="0"/>
              <a:t>Interactie</a:t>
            </a:r>
          </a:p>
        </p:txBody>
      </p:sp>
      <p:pic>
        <p:nvPicPr>
          <p:cNvPr id="18" name="Afbeelding 17">
            <a:extLst>
              <a:ext uri="{FF2B5EF4-FFF2-40B4-BE49-F238E27FC236}">
                <a16:creationId xmlns:a16="http://schemas.microsoft.com/office/drawing/2014/main" id="{C67AE91F-035B-2547-9EB3-8B00F9CA602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665538" y="3232150"/>
            <a:ext cx="6858000" cy="7251700"/>
          </a:xfrm>
          <a:prstGeom prst="rect">
            <a:avLst/>
          </a:prstGeom>
        </p:spPr>
      </p:pic>
      <p:cxnSp>
        <p:nvCxnSpPr>
          <p:cNvPr id="19" name="Straight Connector 11">
            <a:extLst>
              <a:ext uri="{FF2B5EF4-FFF2-40B4-BE49-F238E27FC236}">
                <a16:creationId xmlns:a16="http://schemas.microsoft.com/office/drawing/2014/main" id="{6580C052-5B72-4748-B6E2-041B2156AD8C}"/>
              </a:ext>
            </a:extLst>
          </p:cNvPr>
          <p:cNvCxnSpPr>
            <a:cxnSpLocks/>
          </p:cNvCxnSpPr>
          <p:nvPr userDrawn="1"/>
        </p:nvCxnSpPr>
        <p:spPr>
          <a:xfrm>
            <a:off x="12923112" y="3295650"/>
            <a:ext cx="10115308" cy="0"/>
          </a:xfrm>
          <a:prstGeom prst="line">
            <a:avLst/>
          </a:prstGeom>
          <a:ln w="38100">
            <a:solidFill>
              <a:srgbClr val="8FCAE7"/>
            </a:solidFill>
          </a:ln>
        </p:spPr>
        <p:style>
          <a:lnRef idx="1">
            <a:schemeClr val="accent1"/>
          </a:lnRef>
          <a:fillRef idx="0">
            <a:schemeClr val="accent1"/>
          </a:fillRef>
          <a:effectRef idx="0">
            <a:schemeClr val="accent1"/>
          </a:effectRef>
          <a:fontRef idx="minor">
            <a:schemeClr val="tx1"/>
          </a:fontRef>
        </p:style>
      </p:cxnSp>
      <p:sp>
        <p:nvSpPr>
          <p:cNvPr id="20" name="Text Placeholder 13">
            <a:extLst>
              <a:ext uri="{FF2B5EF4-FFF2-40B4-BE49-F238E27FC236}">
                <a16:creationId xmlns:a16="http://schemas.microsoft.com/office/drawing/2014/main" id="{8415DBEF-7F37-D843-8AA6-ABC020B509EF}"/>
              </a:ext>
            </a:extLst>
          </p:cNvPr>
          <p:cNvSpPr>
            <a:spLocks noGrp="1"/>
          </p:cNvSpPr>
          <p:nvPr>
            <p:ph type="body" sz="quarter" idx="15" hasCustomPrompt="1"/>
          </p:nvPr>
        </p:nvSpPr>
        <p:spPr>
          <a:xfrm>
            <a:off x="12933600" y="1725613"/>
            <a:ext cx="10104820" cy="1292400"/>
          </a:xfrm>
        </p:spPr>
        <p:txBody>
          <a:bodyPr anchor="b">
            <a:noAutofit/>
          </a:bodyPr>
          <a:lstStyle>
            <a:lvl1pPr marL="0" indent="0">
              <a:lnSpc>
                <a:spcPct val="90000"/>
              </a:lnSpc>
              <a:buFont typeface="Arial" panose="020B0604020202020204" pitchFamily="34" charset="0"/>
              <a:buNone/>
              <a:defRPr sz="48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Kolom titel</a:t>
            </a:r>
          </a:p>
        </p:txBody>
      </p:sp>
      <p:sp>
        <p:nvSpPr>
          <p:cNvPr id="21" name="Text Placeholder 15">
            <a:extLst>
              <a:ext uri="{FF2B5EF4-FFF2-40B4-BE49-F238E27FC236}">
                <a16:creationId xmlns:a16="http://schemas.microsoft.com/office/drawing/2014/main" id="{5991F1C1-DA65-534B-B988-E8D67D69AEA4}"/>
              </a:ext>
            </a:extLst>
          </p:cNvPr>
          <p:cNvSpPr>
            <a:spLocks noGrp="1"/>
          </p:cNvSpPr>
          <p:nvPr>
            <p:ph type="body" sz="quarter" idx="16" hasCustomPrompt="1"/>
          </p:nvPr>
        </p:nvSpPr>
        <p:spPr>
          <a:xfrm>
            <a:off x="12933600" y="3726000"/>
            <a:ext cx="10115308" cy="8702675"/>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2" name="Picture 1">
            <a:extLst>
              <a:ext uri="{FF2B5EF4-FFF2-40B4-BE49-F238E27FC236}">
                <a16:creationId xmlns:a16="http://schemas.microsoft.com/office/drawing/2014/main" id="{4EABD150-D04F-DFA6-317B-8B4D96633566}"/>
              </a:ext>
            </a:extLst>
          </p:cNvPr>
          <p:cNvPicPr>
            <a:picLocks noChangeAspect="1"/>
          </p:cNvPicPr>
          <p:nvPr userDrawn="1"/>
        </p:nvPicPr>
        <p:blipFill>
          <a:blip r:embed="rId7"/>
          <a:stretch>
            <a:fillRect/>
          </a:stretch>
        </p:blipFill>
        <p:spPr>
          <a:xfrm>
            <a:off x="16315972" y="464400"/>
            <a:ext cx="968400" cy="968400"/>
          </a:xfrm>
          <a:prstGeom prst="rect">
            <a:avLst/>
          </a:prstGeom>
        </p:spPr>
      </p:pic>
    </p:spTree>
    <p:extLst>
      <p:ext uri="{BB962C8B-B14F-4D97-AF65-F5344CB8AC3E}">
        <p14:creationId xmlns:p14="http://schemas.microsoft.com/office/powerpoint/2010/main" val="171321496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11 Interactie Twee kolommen met tek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48756" y="1725278"/>
            <a:ext cx="10005046" cy="1293785"/>
          </a:xfrm>
        </p:spPr>
        <p:txBody>
          <a:bodyPr/>
          <a:lstStyle>
            <a:lvl1pPr>
              <a:defRPr sz="4800"/>
            </a:lvl1pPr>
          </a:lstStyle>
          <a:p>
            <a:r>
              <a:rPr lang="nl-NL" dirty="0"/>
              <a:t>Kolom titel</a:t>
            </a:r>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cxnSp>
        <p:nvCxnSpPr>
          <p:cNvPr id="11" name="Straight Connector 10">
            <a:extLst>
              <a:ext uri="{FF2B5EF4-FFF2-40B4-BE49-F238E27FC236}">
                <a16:creationId xmlns:a16="http://schemas.microsoft.com/office/drawing/2014/main" id="{937FD8D1-3DEF-4FCB-9CF8-50D4C190EF69}"/>
              </a:ext>
            </a:extLst>
          </p:cNvPr>
          <p:cNvCxnSpPr>
            <a:cxnSpLocks/>
          </p:cNvCxnSpPr>
          <p:nvPr userDrawn="1"/>
        </p:nvCxnSpPr>
        <p:spPr>
          <a:xfrm>
            <a:off x="1348756" y="3295650"/>
            <a:ext cx="10070701" cy="0"/>
          </a:xfrm>
          <a:prstGeom prst="line">
            <a:avLst/>
          </a:prstGeom>
          <a:ln w="38100">
            <a:solidFill>
              <a:srgbClr val="8FCAE7"/>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F4EE1DA-9BE6-4C54-9886-AC193D9CE621}"/>
              </a:ext>
            </a:extLst>
          </p:cNvPr>
          <p:cNvSpPr>
            <a:spLocks noGrp="1"/>
          </p:cNvSpPr>
          <p:nvPr>
            <p:ph type="body" sz="quarter" idx="14" hasCustomPrompt="1"/>
          </p:nvPr>
        </p:nvSpPr>
        <p:spPr>
          <a:xfrm>
            <a:off x="1338267" y="3726000"/>
            <a:ext cx="10115308" cy="8702675"/>
          </a:xfrm>
        </p:spPr>
        <p:txBody>
          <a:bodyPr/>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nl-NL" dirty="0"/>
          </a:p>
        </p:txBody>
      </p:sp>
      <p:pic>
        <p:nvPicPr>
          <p:cNvPr id="13" name="Logo">
            <a:extLst>
              <a:ext uri="{FF2B5EF4-FFF2-40B4-BE49-F238E27FC236}">
                <a16:creationId xmlns:a16="http://schemas.microsoft.com/office/drawing/2014/main" id="{A93AF3DA-9BC0-6B4B-9CBD-99BCF696C1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cxnSp>
        <p:nvCxnSpPr>
          <p:cNvPr id="15" name="Straight Connector 11">
            <a:extLst>
              <a:ext uri="{FF2B5EF4-FFF2-40B4-BE49-F238E27FC236}">
                <a16:creationId xmlns:a16="http://schemas.microsoft.com/office/drawing/2014/main" id="{A954BB3E-ADCE-A741-83C0-46CE52CC50B8}"/>
              </a:ext>
            </a:extLst>
          </p:cNvPr>
          <p:cNvCxnSpPr>
            <a:cxnSpLocks/>
          </p:cNvCxnSpPr>
          <p:nvPr userDrawn="1"/>
        </p:nvCxnSpPr>
        <p:spPr>
          <a:xfrm>
            <a:off x="12923112" y="3295650"/>
            <a:ext cx="10115308" cy="0"/>
          </a:xfrm>
          <a:prstGeom prst="line">
            <a:avLst/>
          </a:prstGeom>
          <a:ln w="38100">
            <a:solidFill>
              <a:srgbClr val="8FCAE7"/>
            </a:solidFill>
          </a:ln>
        </p:spPr>
        <p:style>
          <a:lnRef idx="1">
            <a:schemeClr val="accent1"/>
          </a:lnRef>
          <a:fillRef idx="0">
            <a:schemeClr val="accent1"/>
          </a:fillRef>
          <a:effectRef idx="0">
            <a:schemeClr val="accent1"/>
          </a:effectRef>
          <a:fontRef idx="minor">
            <a:schemeClr val="tx1"/>
          </a:fontRef>
        </p:style>
      </p:cxnSp>
      <p:sp>
        <p:nvSpPr>
          <p:cNvPr id="18" name="Text Placeholder 13">
            <a:extLst>
              <a:ext uri="{FF2B5EF4-FFF2-40B4-BE49-F238E27FC236}">
                <a16:creationId xmlns:a16="http://schemas.microsoft.com/office/drawing/2014/main" id="{55957BE6-15DD-E74F-94EE-159CD092F6A5}"/>
              </a:ext>
            </a:extLst>
          </p:cNvPr>
          <p:cNvSpPr>
            <a:spLocks noGrp="1"/>
          </p:cNvSpPr>
          <p:nvPr>
            <p:ph type="body" sz="quarter" idx="15" hasCustomPrompt="1"/>
          </p:nvPr>
        </p:nvSpPr>
        <p:spPr>
          <a:xfrm>
            <a:off x="12933600" y="1725613"/>
            <a:ext cx="10104820" cy="1292400"/>
          </a:xfrm>
        </p:spPr>
        <p:txBody>
          <a:bodyPr anchor="b">
            <a:noAutofit/>
          </a:bodyPr>
          <a:lstStyle>
            <a:lvl1pPr marL="0" indent="0">
              <a:lnSpc>
                <a:spcPct val="90000"/>
              </a:lnSpc>
              <a:buFont typeface="Arial" panose="020B0604020202020204" pitchFamily="34" charset="0"/>
              <a:buNone/>
              <a:defRPr sz="48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Kolom titel</a:t>
            </a:r>
          </a:p>
        </p:txBody>
      </p:sp>
      <p:sp>
        <p:nvSpPr>
          <p:cNvPr id="19" name="Text Placeholder 15">
            <a:extLst>
              <a:ext uri="{FF2B5EF4-FFF2-40B4-BE49-F238E27FC236}">
                <a16:creationId xmlns:a16="http://schemas.microsoft.com/office/drawing/2014/main" id="{79E233DF-287A-024B-A85C-C41538AA285C}"/>
              </a:ext>
            </a:extLst>
          </p:cNvPr>
          <p:cNvSpPr>
            <a:spLocks noGrp="1"/>
          </p:cNvSpPr>
          <p:nvPr>
            <p:ph type="body" sz="quarter" idx="16" hasCustomPrompt="1"/>
          </p:nvPr>
        </p:nvSpPr>
        <p:spPr>
          <a:xfrm>
            <a:off x="12933600" y="3726000"/>
            <a:ext cx="10115308" cy="8702675"/>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7" name="Graphic 16">
            <a:extLst>
              <a:ext uri="{FF2B5EF4-FFF2-40B4-BE49-F238E27FC236}">
                <a16:creationId xmlns:a16="http://schemas.microsoft.com/office/drawing/2014/main" id="{5A5A92C8-8A4B-BD4D-A5B8-436E777477D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20812" y="464159"/>
            <a:ext cx="8071200" cy="964483"/>
          </a:xfrm>
          <a:prstGeom prst="rect">
            <a:avLst/>
          </a:prstGeom>
        </p:spPr>
      </p:pic>
      <p:sp>
        <p:nvSpPr>
          <p:cNvPr id="20" name="Tekstvak 19">
            <a:extLst>
              <a:ext uri="{FF2B5EF4-FFF2-40B4-BE49-F238E27FC236}">
                <a16:creationId xmlns:a16="http://schemas.microsoft.com/office/drawing/2014/main" id="{73107F2F-A040-174E-AE46-7329E75D0535}"/>
              </a:ext>
            </a:extLst>
          </p:cNvPr>
          <p:cNvSpPr txBox="1"/>
          <p:nvPr userDrawn="1"/>
        </p:nvSpPr>
        <p:spPr>
          <a:xfrm>
            <a:off x="17701247" y="566963"/>
            <a:ext cx="6156000" cy="728663"/>
          </a:xfrm>
          <a:prstGeom prst="rect">
            <a:avLst/>
          </a:prstGeom>
          <a:noFill/>
        </p:spPr>
        <p:txBody>
          <a:bodyPr wrap="square" rtlCol="0" anchor="ctr">
            <a:noAutofit/>
          </a:bodyPr>
          <a:lstStyle/>
          <a:p>
            <a:pPr algn="l"/>
            <a:r>
              <a:rPr lang="nl-NL" sz="2600" b="1" dirty="0"/>
              <a:t>Interactie</a:t>
            </a:r>
          </a:p>
        </p:txBody>
      </p:sp>
      <p:pic>
        <p:nvPicPr>
          <p:cNvPr id="3" name="Picture 2">
            <a:extLst>
              <a:ext uri="{FF2B5EF4-FFF2-40B4-BE49-F238E27FC236}">
                <a16:creationId xmlns:a16="http://schemas.microsoft.com/office/drawing/2014/main" id="{5B188D71-13D2-FF7D-F6E9-E053B956C6F3}"/>
              </a:ext>
            </a:extLst>
          </p:cNvPr>
          <p:cNvPicPr>
            <a:picLocks noChangeAspect="1"/>
          </p:cNvPicPr>
          <p:nvPr userDrawn="1"/>
        </p:nvPicPr>
        <p:blipFill>
          <a:blip r:embed="rId6"/>
          <a:stretch>
            <a:fillRect/>
          </a:stretch>
        </p:blipFill>
        <p:spPr>
          <a:xfrm>
            <a:off x="16315972" y="464400"/>
            <a:ext cx="968400" cy="968400"/>
          </a:xfrm>
          <a:prstGeom prst="rect">
            <a:avLst/>
          </a:prstGeom>
        </p:spPr>
      </p:pic>
    </p:spTree>
    <p:extLst>
      <p:ext uri="{BB962C8B-B14F-4D97-AF65-F5344CB8AC3E}">
        <p14:creationId xmlns:p14="http://schemas.microsoft.com/office/powerpoint/2010/main" val="27645587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12 Interactie Tekst over 2 kolomm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48756" y="1725278"/>
            <a:ext cx="21710640" cy="1293785"/>
          </a:xfrm>
        </p:spPr>
        <p:txBody>
          <a:bodyPr/>
          <a:lstStyle>
            <a:lvl1pPr>
              <a:defRPr sz="4800"/>
            </a:lvl1pPr>
          </a:lstStyle>
          <a:p>
            <a:r>
              <a:rPr lang="nl-NL" dirty="0"/>
              <a:t>Kolom titel</a:t>
            </a:r>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cxnSp>
        <p:nvCxnSpPr>
          <p:cNvPr id="11" name="Straight Connector 10">
            <a:extLst>
              <a:ext uri="{FF2B5EF4-FFF2-40B4-BE49-F238E27FC236}">
                <a16:creationId xmlns:a16="http://schemas.microsoft.com/office/drawing/2014/main" id="{937FD8D1-3DEF-4FCB-9CF8-50D4C190EF69}"/>
              </a:ext>
            </a:extLst>
          </p:cNvPr>
          <p:cNvCxnSpPr>
            <a:cxnSpLocks/>
          </p:cNvCxnSpPr>
          <p:nvPr userDrawn="1"/>
        </p:nvCxnSpPr>
        <p:spPr>
          <a:xfrm>
            <a:off x="1348756" y="3295650"/>
            <a:ext cx="21689664" cy="0"/>
          </a:xfrm>
          <a:prstGeom prst="line">
            <a:avLst/>
          </a:prstGeom>
          <a:ln w="38100">
            <a:solidFill>
              <a:srgbClr val="8FCAE7"/>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F4EE1DA-9BE6-4C54-9886-AC193D9CE621}"/>
              </a:ext>
            </a:extLst>
          </p:cNvPr>
          <p:cNvSpPr>
            <a:spLocks noGrp="1"/>
          </p:cNvSpPr>
          <p:nvPr>
            <p:ph type="body" sz="quarter" idx="14" hasCustomPrompt="1"/>
          </p:nvPr>
        </p:nvSpPr>
        <p:spPr>
          <a:xfrm>
            <a:off x="1338266" y="3726000"/>
            <a:ext cx="21710641" cy="8702675"/>
          </a:xfrm>
        </p:spPr>
        <p:txBody>
          <a:bodyPr numCol="2" spcCol="1080000"/>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nl-NL" dirty="0"/>
          </a:p>
        </p:txBody>
      </p:sp>
      <p:pic>
        <p:nvPicPr>
          <p:cNvPr id="13" name="Logo">
            <a:extLst>
              <a:ext uri="{FF2B5EF4-FFF2-40B4-BE49-F238E27FC236}">
                <a16:creationId xmlns:a16="http://schemas.microsoft.com/office/drawing/2014/main" id="{A93AF3DA-9BC0-6B4B-9CBD-99BCF696C1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pic>
        <p:nvPicPr>
          <p:cNvPr id="10" name="Graphic 9">
            <a:extLst>
              <a:ext uri="{FF2B5EF4-FFF2-40B4-BE49-F238E27FC236}">
                <a16:creationId xmlns:a16="http://schemas.microsoft.com/office/drawing/2014/main" id="{50FDB197-D03D-AD44-A2C4-557D0E90791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20812" y="464159"/>
            <a:ext cx="8071200" cy="964483"/>
          </a:xfrm>
          <a:prstGeom prst="rect">
            <a:avLst/>
          </a:prstGeom>
        </p:spPr>
      </p:pic>
      <p:sp>
        <p:nvSpPr>
          <p:cNvPr id="15" name="Tekstvak 14">
            <a:extLst>
              <a:ext uri="{FF2B5EF4-FFF2-40B4-BE49-F238E27FC236}">
                <a16:creationId xmlns:a16="http://schemas.microsoft.com/office/drawing/2014/main" id="{AF04D7D7-7C61-BB4A-9CF3-21B055CE5D3B}"/>
              </a:ext>
            </a:extLst>
          </p:cNvPr>
          <p:cNvSpPr txBox="1"/>
          <p:nvPr userDrawn="1"/>
        </p:nvSpPr>
        <p:spPr>
          <a:xfrm>
            <a:off x="17701247" y="566963"/>
            <a:ext cx="6156000" cy="728663"/>
          </a:xfrm>
          <a:prstGeom prst="rect">
            <a:avLst/>
          </a:prstGeom>
          <a:noFill/>
        </p:spPr>
        <p:txBody>
          <a:bodyPr wrap="square" rtlCol="0" anchor="ctr">
            <a:noAutofit/>
          </a:bodyPr>
          <a:lstStyle/>
          <a:p>
            <a:pPr algn="l"/>
            <a:r>
              <a:rPr lang="nl-NL" sz="2600" b="1" dirty="0"/>
              <a:t>Interactie</a:t>
            </a:r>
          </a:p>
        </p:txBody>
      </p:sp>
      <p:pic>
        <p:nvPicPr>
          <p:cNvPr id="3" name="Picture 2">
            <a:extLst>
              <a:ext uri="{FF2B5EF4-FFF2-40B4-BE49-F238E27FC236}">
                <a16:creationId xmlns:a16="http://schemas.microsoft.com/office/drawing/2014/main" id="{9E8FB897-5BD6-8052-D1A9-9AF3F1797BAC}"/>
              </a:ext>
            </a:extLst>
          </p:cNvPr>
          <p:cNvPicPr>
            <a:picLocks noChangeAspect="1"/>
          </p:cNvPicPr>
          <p:nvPr userDrawn="1"/>
        </p:nvPicPr>
        <p:blipFill>
          <a:blip r:embed="rId6"/>
          <a:stretch>
            <a:fillRect/>
          </a:stretch>
        </p:blipFill>
        <p:spPr>
          <a:xfrm>
            <a:off x="16315972" y="464400"/>
            <a:ext cx="968400" cy="968400"/>
          </a:xfrm>
          <a:prstGeom prst="rect">
            <a:avLst/>
          </a:prstGeom>
        </p:spPr>
      </p:pic>
    </p:spTree>
    <p:extLst>
      <p:ext uri="{BB962C8B-B14F-4D97-AF65-F5344CB8AC3E}">
        <p14:creationId xmlns:p14="http://schemas.microsoft.com/office/powerpoint/2010/main" val="377513532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13 Interactie Tabel of Grafiek">
    <p:spTree>
      <p:nvGrpSpPr>
        <p:cNvPr id="1" name=""/>
        <p:cNvGrpSpPr/>
        <p:nvPr/>
      </p:nvGrpSpPr>
      <p:grpSpPr>
        <a:xfrm>
          <a:off x="0" y="0"/>
          <a:ext cx="0" cy="0"/>
          <a:chOff x="0" y="0"/>
          <a:chExt cx="0" cy="0"/>
        </a:xfrm>
      </p:grpSpPr>
      <p:sp>
        <p:nvSpPr>
          <p:cNvPr id="2" name="Title 1"/>
          <p:cNvSpPr>
            <a:spLocks noGrp="1"/>
          </p:cNvSpPr>
          <p:nvPr>
            <p:ph type="title"/>
          </p:nvPr>
        </p:nvSpPr>
        <p:spPr>
          <a:xfrm>
            <a:off x="1348755" y="1725278"/>
            <a:ext cx="21689664" cy="1293785"/>
          </a:xfrm>
        </p:spPr>
        <p:txBody>
          <a:bodyPr/>
          <a:lstStyle>
            <a:lvl1pPr>
              <a:defRPr sz="4800"/>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4" name="Date Placeholder 3"/>
          <p:cNvSpPr>
            <a:spLocks noGrp="1"/>
          </p:cNvSpPr>
          <p:nvPr>
            <p:ph type="dt" sz="half" idx="10"/>
          </p:nvPr>
        </p:nvSpPr>
        <p:spPr/>
        <p:txBody>
          <a:bodyPr/>
          <a:lstStyle/>
          <a:p>
            <a:r>
              <a:rPr lang="nl-NL"/>
              <a:t>26 augustus 2021</a:t>
            </a:r>
            <a:endParaRPr lang="nl-NL" dirty="0"/>
          </a:p>
        </p:txBody>
      </p:sp>
      <p:sp>
        <p:nvSpPr>
          <p:cNvPr id="6" name="Slide Number Placeholder 5"/>
          <p:cNvSpPr>
            <a:spLocks noGrp="1"/>
          </p:cNvSpPr>
          <p:nvPr>
            <p:ph type="sldNum" sz="quarter" idx="12"/>
          </p:nvPr>
        </p:nvSpPr>
        <p:spPr/>
        <p:txBody>
          <a:bodyPr/>
          <a:lstStyle/>
          <a:p>
            <a:fld id="{58A012CB-14D3-4B29-B9BE-EBD198EAE235}" type="slidenum">
              <a:rPr lang="nl-NL" smtClean="0"/>
              <a:t>‹nr.›</a:t>
            </a:fld>
            <a:endParaRPr lang="nl-NL" dirty="0"/>
          </a:p>
        </p:txBody>
      </p:sp>
      <p:pic>
        <p:nvPicPr>
          <p:cNvPr id="13" name="Logo">
            <a:extLst>
              <a:ext uri="{FF2B5EF4-FFF2-40B4-BE49-F238E27FC236}">
                <a16:creationId xmlns:a16="http://schemas.microsoft.com/office/drawing/2014/main" id="{79F293BA-1623-4A76-8D5B-FD12AA92B2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cxnSp>
        <p:nvCxnSpPr>
          <p:cNvPr id="9" name="Straight Connector 8">
            <a:extLst>
              <a:ext uri="{FF2B5EF4-FFF2-40B4-BE49-F238E27FC236}">
                <a16:creationId xmlns:a16="http://schemas.microsoft.com/office/drawing/2014/main" id="{31EF27C3-F59F-43D6-AAAF-8DA7D3A4CA7E}"/>
              </a:ext>
            </a:extLst>
          </p:cNvPr>
          <p:cNvCxnSpPr>
            <a:cxnSpLocks/>
          </p:cNvCxnSpPr>
          <p:nvPr userDrawn="1"/>
        </p:nvCxnSpPr>
        <p:spPr>
          <a:xfrm>
            <a:off x="1348756" y="3295650"/>
            <a:ext cx="21689664" cy="0"/>
          </a:xfrm>
          <a:prstGeom prst="line">
            <a:avLst/>
          </a:prstGeom>
          <a:ln w="38100">
            <a:solidFill>
              <a:srgbClr val="8FCAE7"/>
            </a:solidFill>
          </a:ln>
        </p:spPr>
        <p:style>
          <a:lnRef idx="1">
            <a:schemeClr val="accent1"/>
          </a:lnRef>
          <a:fillRef idx="0">
            <a:schemeClr val="accent1"/>
          </a:fillRef>
          <a:effectRef idx="0">
            <a:schemeClr val="accent1"/>
          </a:effectRef>
          <a:fontRef idx="minor">
            <a:schemeClr val="tx1"/>
          </a:fontRef>
        </p:style>
      </p:cxnSp>
      <p:sp>
        <p:nvSpPr>
          <p:cNvPr id="5" name="Tijdelijke aanduiding voor tabel 4">
            <a:extLst>
              <a:ext uri="{FF2B5EF4-FFF2-40B4-BE49-F238E27FC236}">
                <a16:creationId xmlns:a16="http://schemas.microsoft.com/office/drawing/2014/main" id="{7BF9B7D8-7E90-244C-8B2F-C2B69B36DEDF}"/>
              </a:ext>
            </a:extLst>
          </p:cNvPr>
          <p:cNvSpPr>
            <a:spLocks noGrp="1"/>
          </p:cNvSpPr>
          <p:nvPr>
            <p:ph type="tbl" sz="quarter" idx="14"/>
          </p:nvPr>
        </p:nvSpPr>
        <p:spPr>
          <a:xfrm>
            <a:off x="1348756" y="3714749"/>
            <a:ext cx="21689664" cy="8640425"/>
          </a:xfrm>
        </p:spPr>
        <p:txBody>
          <a:bodyPr/>
          <a:lstStyle/>
          <a:p>
            <a:endParaRPr lang="nl-NL"/>
          </a:p>
        </p:txBody>
      </p:sp>
      <p:pic>
        <p:nvPicPr>
          <p:cNvPr id="11" name="Graphic 10">
            <a:extLst>
              <a:ext uri="{FF2B5EF4-FFF2-40B4-BE49-F238E27FC236}">
                <a16:creationId xmlns:a16="http://schemas.microsoft.com/office/drawing/2014/main" id="{AA0DF43E-B0BE-9A42-879A-A2A85808224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20812" y="464159"/>
            <a:ext cx="8071200" cy="964483"/>
          </a:xfrm>
          <a:prstGeom prst="rect">
            <a:avLst/>
          </a:prstGeom>
        </p:spPr>
      </p:pic>
      <p:sp>
        <p:nvSpPr>
          <p:cNvPr id="12" name="Tekstvak 11">
            <a:extLst>
              <a:ext uri="{FF2B5EF4-FFF2-40B4-BE49-F238E27FC236}">
                <a16:creationId xmlns:a16="http://schemas.microsoft.com/office/drawing/2014/main" id="{E4CEE5E5-8D79-944F-940E-309557C1ED91}"/>
              </a:ext>
            </a:extLst>
          </p:cNvPr>
          <p:cNvSpPr txBox="1"/>
          <p:nvPr userDrawn="1"/>
        </p:nvSpPr>
        <p:spPr>
          <a:xfrm>
            <a:off x="17701247" y="566963"/>
            <a:ext cx="6156000" cy="728663"/>
          </a:xfrm>
          <a:prstGeom prst="rect">
            <a:avLst/>
          </a:prstGeom>
          <a:noFill/>
        </p:spPr>
        <p:txBody>
          <a:bodyPr wrap="square" rtlCol="0" anchor="ctr">
            <a:noAutofit/>
          </a:bodyPr>
          <a:lstStyle/>
          <a:p>
            <a:pPr algn="l"/>
            <a:r>
              <a:rPr lang="nl-NL" sz="2600" b="1" dirty="0"/>
              <a:t>Interactie</a:t>
            </a:r>
          </a:p>
        </p:txBody>
      </p:sp>
      <p:pic>
        <p:nvPicPr>
          <p:cNvPr id="3" name="Picture 2">
            <a:extLst>
              <a:ext uri="{FF2B5EF4-FFF2-40B4-BE49-F238E27FC236}">
                <a16:creationId xmlns:a16="http://schemas.microsoft.com/office/drawing/2014/main" id="{A015BC85-E8DB-CF16-57AB-9CCF1F95A37C}"/>
              </a:ext>
            </a:extLst>
          </p:cNvPr>
          <p:cNvPicPr>
            <a:picLocks noChangeAspect="1"/>
          </p:cNvPicPr>
          <p:nvPr userDrawn="1"/>
        </p:nvPicPr>
        <p:blipFill>
          <a:blip r:embed="rId6"/>
          <a:stretch>
            <a:fillRect/>
          </a:stretch>
        </p:blipFill>
        <p:spPr>
          <a:xfrm>
            <a:off x="16315972" y="464400"/>
            <a:ext cx="968400" cy="968400"/>
          </a:xfrm>
          <a:prstGeom prst="rect">
            <a:avLst/>
          </a:prstGeom>
        </p:spPr>
      </p:pic>
    </p:spTree>
    <p:extLst>
      <p:ext uri="{BB962C8B-B14F-4D97-AF65-F5344CB8AC3E}">
        <p14:creationId xmlns:p14="http://schemas.microsoft.com/office/powerpoint/2010/main" val="2048360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6 Voorblad Wit Lee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2411D4-6059-45D1-97BA-7BAC9191D0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10799" y="0"/>
            <a:ext cx="6030000" cy="2399305"/>
          </a:xfrm>
          <a:prstGeom prst="rect">
            <a:avLst/>
          </a:prstGeom>
        </p:spPr>
      </p:pic>
      <p:sp>
        <p:nvSpPr>
          <p:cNvPr id="10" name="Picture Placeholder 22">
            <a:extLst>
              <a:ext uri="{FF2B5EF4-FFF2-40B4-BE49-F238E27FC236}">
                <a16:creationId xmlns:a16="http://schemas.microsoft.com/office/drawing/2014/main" id="{E899B76C-B2F7-4D46-87C1-E196CD0A66D6}"/>
              </a:ext>
            </a:extLst>
          </p:cNvPr>
          <p:cNvSpPr>
            <a:spLocks noGrp="1"/>
          </p:cNvSpPr>
          <p:nvPr>
            <p:ph type="pic" sz="quarter" idx="13"/>
          </p:nvPr>
        </p:nvSpPr>
        <p:spPr>
          <a:xfrm>
            <a:off x="0" y="0"/>
            <a:ext cx="12193588" cy="13716000"/>
          </a:xfrm>
          <a:custGeom>
            <a:avLst/>
            <a:gdLst>
              <a:gd name="connsiteX0" fmla="*/ 0 w 12193588"/>
              <a:gd name="connsiteY0" fmla="*/ 0 h 13716000"/>
              <a:gd name="connsiteX1" fmla="*/ 11711187 w 12193588"/>
              <a:gd name="connsiteY1" fmla="*/ 0 h 13716000"/>
              <a:gd name="connsiteX2" fmla="*/ 11711187 w 12193588"/>
              <a:gd name="connsiteY2" fmla="*/ 1923292 h 13716000"/>
              <a:gd name="connsiteX3" fmla="*/ 12193588 w 12193588"/>
              <a:gd name="connsiteY3" fmla="*/ 1923292 h 13716000"/>
              <a:gd name="connsiteX4" fmla="*/ 12193588 w 12193588"/>
              <a:gd name="connsiteY4" fmla="*/ 13716000 h 13716000"/>
              <a:gd name="connsiteX5" fmla="*/ 0 w 12193588"/>
              <a:gd name="connsiteY5"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588" h="13716000">
                <a:moveTo>
                  <a:pt x="0" y="0"/>
                </a:moveTo>
                <a:lnTo>
                  <a:pt x="11711187" y="0"/>
                </a:lnTo>
                <a:lnTo>
                  <a:pt x="11711187" y="1923292"/>
                </a:lnTo>
                <a:lnTo>
                  <a:pt x="12193588" y="1923292"/>
                </a:lnTo>
                <a:lnTo>
                  <a:pt x="12193588" y="13716000"/>
                </a:lnTo>
                <a:lnTo>
                  <a:pt x="0" y="13716000"/>
                </a:lnTo>
                <a:close/>
              </a:path>
            </a:pathLst>
          </a:custGeom>
        </p:spPr>
        <p:txBody>
          <a:bodyPr wrap="square">
            <a:noAutofit/>
          </a:bodyPr>
          <a:lstStyle/>
          <a:p>
            <a:endParaRPr lang="en-GB"/>
          </a:p>
        </p:txBody>
      </p:sp>
      <p:sp>
        <p:nvSpPr>
          <p:cNvPr id="6" name="Title 1">
            <a:extLst>
              <a:ext uri="{FF2B5EF4-FFF2-40B4-BE49-F238E27FC236}">
                <a16:creationId xmlns:a16="http://schemas.microsoft.com/office/drawing/2014/main" id="{AA0122F6-8DDF-BE41-A95F-5963D675F987}"/>
              </a:ext>
            </a:extLst>
          </p:cNvPr>
          <p:cNvSpPr>
            <a:spLocks noGrp="1"/>
          </p:cNvSpPr>
          <p:nvPr>
            <p:ph type="ctrTitle" hasCustomPrompt="1"/>
          </p:nvPr>
        </p:nvSpPr>
        <p:spPr>
          <a:xfrm>
            <a:off x="12821478" y="2542233"/>
            <a:ext cx="11147700" cy="8574946"/>
          </a:xfrm>
        </p:spPr>
        <p:txBody>
          <a:bodyPr anchor="ctr">
            <a:normAutofit/>
          </a:bodyPr>
          <a:lstStyle>
            <a:lvl1pPr algn="l">
              <a:lnSpc>
                <a:spcPct val="100000"/>
              </a:lnSpc>
              <a:defRPr sz="8200">
                <a:solidFill>
                  <a:srgbClr val="39870C"/>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7" name="Subtitle 2">
            <a:extLst>
              <a:ext uri="{FF2B5EF4-FFF2-40B4-BE49-F238E27FC236}">
                <a16:creationId xmlns:a16="http://schemas.microsoft.com/office/drawing/2014/main" id="{2CEBBF28-B5D2-4F46-B25D-E7D92F07384D}"/>
              </a:ext>
            </a:extLst>
          </p:cNvPr>
          <p:cNvSpPr>
            <a:spLocks noGrp="1"/>
          </p:cNvSpPr>
          <p:nvPr>
            <p:ph type="subTitle" idx="1" hasCustomPrompt="1"/>
          </p:nvPr>
        </p:nvSpPr>
        <p:spPr>
          <a:xfrm>
            <a:off x="12821477" y="11471275"/>
            <a:ext cx="11147699" cy="1406127"/>
          </a:xfrm>
        </p:spPr>
        <p:txBody>
          <a:bodyPr anchor="b">
            <a:normAutofit/>
          </a:bodyPr>
          <a:lstStyle>
            <a:lvl1pPr marL="0" indent="0" algn="l">
              <a:buNone/>
              <a:defRPr sz="3200">
                <a:solidFill>
                  <a:schemeClr val="tx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nl-NL" dirty="0"/>
              <a:t>Click </a:t>
            </a:r>
            <a:r>
              <a:rPr lang="nl-NL" dirty="0" err="1"/>
              <a:t>to</a:t>
            </a:r>
            <a:r>
              <a:rPr lang="nl-NL" dirty="0"/>
              <a:t> </a:t>
            </a:r>
            <a:r>
              <a:rPr lang="nl-NL" dirty="0" err="1"/>
              <a:t>edit</a:t>
            </a:r>
            <a:r>
              <a:rPr lang="nl-NL" dirty="0"/>
              <a:t> Master </a:t>
            </a:r>
            <a:r>
              <a:rPr lang="nl-NL" dirty="0" err="1"/>
              <a:t>subtitle</a:t>
            </a:r>
            <a:r>
              <a:rPr lang="nl-NL" dirty="0"/>
              <a:t> </a:t>
            </a:r>
            <a:r>
              <a:rPr lang="nl-NL" dirty="0" err="1"/>
              <a:t>style</a:t>
            </a:r>
            <a:endParaRPr lang="nl-NL" dirty="0"/>
          </a:p>
        </p:txBody>
      </p:sp>
    </p:spTree>
    <p:extLst>
      <p:ext uri="{BB962C8B-B14F-4D97-AF65-F5344CB8AC3E}">
        <p14:creationId xmlns:p14="http://schemas.microsoft.com/office/powerpoint/2010/main" val="252537128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14 Interactie Beeld">
    <p:spTree>
      <p:nvGrpSpPr>
        <p:cNvPr id="1" name=""/>
        <p:cNvGrpSpPr/>
        <p:nvPr/>
      </p:nvGrpSpPr>
      <p:grpSpPr>
        <a:xfrm>
          <a:off x="0" y="0"/>
          <a:ext cx="0" cy="0"/>
          <a:chOff x="0" y="0"/>
          <a:chExt cx="0" cy="0"/>
        </a:xfrm>
      </p:grpSpPr>
      <p:pic>
        <p:nvPicPr>
          <p:cNvPr id="3" name="Logo">
            <a:extLst>
              <a:ext uri="{FF2B5EF4-FFF2-40B4-BE49-F238E27FC236}">
                <a16:creationId xmlns:a16="http://schemas.microsoft.com/office/drawing/2014/main" id="{E97658EF-1099-4CB2-8E8E-A889FB17CD5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sp>
        <p:nvSpPr>
          <p:cNvPr id="7" name="Tijdelijke aanduiding voor afbeelding 3">
            <a:extLst>
              <a:ext uri="{FF2B5EF4-FFF2-40B4-BE49-F238E27FC236}">
                <a16:creationId xmlns:a16="http://schemas.microsoft.com/office/drawing/2014/main" id="{1285364B-54E1-FE4C-AC63-24684CF4CA1F}"/>
              </a:ext>
            </a:extLst>
          </p:cNvPr>
          <p:cNvSpPr>
            <a:spLocks noGrp="1"/>
          </p:cNvSpPr>
          <p:nvPr>
            <p:ph type="pic" sz="quarter" idx="10"/>
          </p:nvPr>
        </p:nvSpPr>
        <p:spPr>
          <a:xfrm>
            <a:off x="0" y="1927123"/>
            <a:ext cx="24387175" cy="11788877"/>
          </a:xfrm>
        </p:spPr>
        <p:txBody>
          <a:bodyPr/>
          <a:lstStyle/>
          <a:p>
            <a:endParaRPr lang="nl-NL"/>
          </a:p>
        </p:txBody>
      </p:sp>
      <p:pic>
        <p:nvPicPr>
          <p:cNvPr id="8" name="Graphic 7">
            <a:extLst>
              <a:ext uri="{FF2B5EF4-FFF2-40B4-BE49-F238E27FC236}">
                <a16:creationId xmlns:a16="http://schemas.microsoft.com/office/drawing/2014/main" id="{1F03D827-48F0-A94C-AB66-F56599EEDD5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20812" y="464159"/>
            <a:ext cx="8071200" cy="964483"/>
          </a:xfrm>
          <a:prstGeom prst="rect">
            <a:avLst/>
          </a:prstGeom>
        </p:spPr>
      </p:pic>
      <p:sp>
        <p:nvSpPr>
          <p:cNvPr id="9" name="Tekstvak 8">
            <a:extLst>
              <a:ext uri="{FF2B5EF4-FFF2-40B4-BE49-F238E27FC236}">
                <a16:creationId xmlns:a16="http://schemas.microsoft.com/office/drawing/2014/main" id="{D3A7231C-D7CA-264C-B144-0171F7CF1251}"/>
              </a:ext>
            </a:extLst>
          </p:cNvPr>
          <p:cNvSpPr txBox="1"/>
          <p:nvPr userDrawn="1"/>
        </p:nvSpPr>
        <p:spPr>
          <a:xfrm>
            <a:off x="17701247" y="566963"/>
            <a:ext cx="6156000" cy="728663"/>
          </a:xfrm>
          <a:prstGeom prst="rect">
            <a:avLst/>
          </a:prstGeom>
          <a:noFill/>
        </p:spPr>
        <p:txBody>
          <a:bodyPr wrap="square" rtlCol="0" anchor="ctr">
            <a:noAutofit/>
          </a:bodyPr>
          <a:lstStyle/>
          <a:p>
            <a:pPr algn="l"/>
            <a:r>
              <a:rPr lang="nl-NL" sz="2600" b="1" dirty="0"/>
              <a:t>Interactie</a:t>
            </a:r>
          </a:p>
        </p:txBody>
      </p:sp>
      <p:pic>
        <p:nvPicPr>
          <p:cNvPr id="2" name="Picture 1">
            <a:extLst>
              <a:ext uri="{FF2B5EF4-FFF2-40B4-BE49-F238E27FC236}">
                <a16:creationId xmlns:a16="http://schemas.microsoft.com/office/drawing/2014/main" id="{D3B6EA8E-B365-6044-39B7-118C87D21152}"/>
              </a:ext>
            </a:extLst>
          </p:cNvPr>
          <p:cNvPicPr>
            <a:picLocks noChangeAspect="1"/>
          </p:cNvPicPr>
          <p:nvPr userDrawn="1"/>
        </p:nvPicPr>
        <p:blipFill>
          <a:blip r:embed="rId6"/>
          <a:stretch>
            <a:fillRect/>
          </a:stretch>
        </p:blipFill>
        <p:spPr>
          <a:xfrm>
            <a:off x="16315972" y="464400"/>
            <a:ext cx="968400" cy="968400"/>
          </a:xfrm>
          <a:prstGeom prst="rect">
            <a:avLst/>
          </a:prstGeom>
        </p:spPr>
      </p:pic>
    </p:spTree>
    <p:extLst>
      <p:ext uri="{BB962C8B-B14F-4D97-AF65-F5344CB8AC3E}">
        <p14:creationId xmlns:p14="http://schemas.microsoft.com/office/powerpoint/2010/main" val="156419568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1 Gegevensuitwisseling Kernboodschap">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3E79D06-311A-43E8-9993-E38058BC57F1}"/>
              </a:ext>
            </a:extLst>
          </p:cNvPr>
          <p:cNvSpPr/>
          <p:nvPr userDrawn="1"/>
        </p:nvSpPr>
        <p:spPr>
          <a:xfrm>
            <a:off x="0" y="0"/>
            <a:ext cx="12193587" cy="13716000"/>
          </a:xfrm>
          <a:prstGeom prst="rect">
            <a:avLst/>
          </a:prstGeom>
          <a:solidFill>
            <a:srgbClr val="FFB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6" name="Graphic 5">
            <a:extLst>
              <a:ext uri="{FF2B5EF4-FFF2-40B4-BE49-F238E27FC236}">
                <a16:creationId xmlns:a16="http://schemas.microsoft.com/office/drawing/2014/main" id="{7DE29D8C-AB77-490C-84FE-4060D5F0D91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97011" y="3352801"/>
            <a:ext cx="8458304" cy="7029450"/>
          </a:xfrm>
          <a:prstGeom prst="rect">
            <a:avLst/>
          </a:prstGeom>
        </p:spPr>
      </p:pic>
      <p:pic>
        <p:nvPicPr>
          <p:cNvPr id="7" name="Logo">
            <a:extLst>
              <a:ext uri="{FF2B5EF4-FFF2-40B4-BE49-F238E27FC236}">
                <a16:creationId xmlns:a16="http://schemas.microsoft.com/office/drawing/2014/main" id="{07AAA810-4A77-0947-8D02-142622F7416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09387" y="-1"/>
            <a:ext cx="968400" cy="2408258"/>
          </a:xfrm>
          <a:prstGeom prst="rect">
            <a:avLst/>
          </a:prstGeom>
        </p:spPr>
      </p:pic>
      <p:sp>
        <p:nvSpPr>
          <p:cNvPr id="11" name="Date Placeholder 4">
            <a:extLst>
              <a:ext uri="{FF2B5EF4-FFF2-40B4-BE49-F238E27FC236}">
                <a16:creationId xmlns:a16="http://schemas.microsoft.com/office/drawing/2014/main" id="{F68BA68E-4D57-024A-9AFC-8381BC73AD16}"/>
              </a:ext>
            </a:extLst>
          </p:cNvPr>
          <p:cNvSpPr>
            <a:spLocks noGrp="1"/>
          </p:cNvSpPr>
          <p:nvPr>
            <p:ph type="dt" sz="half" idx="10"/>
          </p:nvPr>
        </p:nvSpPr>
        <p:spPr>
          <a:xfrm>
            <a:off x="17166155" y="12781172"/>
            <a:ext cx="5007129" cy="730250"/>
          </a:xfrm>
        </p:spPr>
        <p:txBody>
          <a:bodyPr/>
          <a:lstStyle/>
          <a:p>
            <a:r>
              <a:rPr lang="nl-NL"/>
              <a:t>26 augustus 2021</a:t>
            </a:r>
            <a:endParaRPr lang="nl-NL" dirty="0"/>
          </a:p>
        </p:txBody>
      </p:sp>
      <p:sp>
        <p:nvSpPr>
          <p:cNvPr id="12" name="Slide Number Placeholder 6">
            <a:extLst>
              <a:ext uri="{FF2B5EF4-FFF2-40B4-BE49-F238E27FC236}">
                <a16:creationId xmlns:a16="http://schemas.microsoft.com/office/drawing/2014/main" id="{2065620C-CD7B-504F-8F3D-6056BC96F1DE}"/>
              </a:ext>
            </a:extLst>
          </p:cNvPr>
          <p:cNvSpPr>
            <a:spLocks noGrp="1"/>
          </p:cNvSpPr>
          <p:nvPr>
            <p:ph type="sldNum" sz="quarter" idx="12"/>
          </p:nvPr>
        </p:nvSpPr>
        <p:spPr>
          <a:xfrm>
            <a:off x="22411426" y="12781172"/>
            <a:ext cx="1557752" cy="730250"/>
          </a:xfrm>
        </p:spPr>
        <p:txBody>
          <a:bodyPr/>
          <a:lstStyle/>
          <a:p>
            <a:fld id="{58A012CB-14D3-4B29-B9BE-EBD198EAE235}" type="slidenum">
              <a:rPr lang="nl-NL" smtClean="0"/>
              <a:t>‹nr.›</a:t>
            </a:fld>
            <a:endParaRPr lang="nl-NL" dirty="0"/>
          </a:p>
        </p:txBody>
      </p:sp>
      <p:cxnSp>
        <p:nvCxnSpPr>
          <p:cNvPr id="18" name="Straight Connector 11">
            <a:extLst>
              <a:ext uri="{FF2B5EF4-FFF2-40B4-BE49-F238E27FC236}">
                <a16:creationId xmlns:a16="http://schemas.microsoft.com/office/drawing/2014/main" id="{4393D92E-8B5A-784A-A7AC-AA2BE38CAAAD}"/>
              </a:ext>
            </a:extLst>
          </p:cNvPr>
          <p:cNvCxnSpPr>
            <a:cxnSpLocks/>
          </p:cNvCxnSpPr>
          <p:nvPr userDrawn="1"/>
        </p:nvCxnSpPr>
        <p:spPr>
          <a:xfrm>
            <a:off x="12923112" y="4632619"/>
            <a:ext cx="10115308" cy="0"/>
          </a:xfrm>
          <a:prstGeom prst="line">
            <a:avLst/>
          </a:prstGeom>
          <a:ln w="38100">
            <a:solidFill>
              <a:srgbClr val="FFB612"/>
            </a:solidFill>
          </a:ln>
        </p:spPr>
        <p:style>
          <a:lnRef idx="1">
            <a:schemeClr val="accent1"/>
          </a:lnRef>
          <a:fillRef idx="0">
            <a:schemeClr val="accent1"/>
          </a:fillRef>
          <a:effectRef idx="0">
            <a:schemeClr val="accent1"/>
          </a:effectRef>
          <a:fontRef idx="minor">
            <a:schemeClr val="tx1"/>
          </a:fontRef>
        </p:style>
      </p:cxnSp>
      <p:sp>
        <p:nvSpPr>
          <p:cNvPr id="26" name="Tekstvak 25">
            <a:extLst>
              <a:ext uri="{FF2B5EF4-FFF2-40B4-BE49-F238E27FC236}">
                <a16:creationId xmlns:a16="http://schemas.microsoft.com/office/drawing/2014/main" id="{90A95DE3-3C57-6E49-AFED-CFAB31FBD32E}"/>
              </a:ext>
            </a:extLst>
          </p:cNvPr>
          <p:cNvSpPr txBox="1"/>
          <p:nvPr userDrawn="1"/>
        </p:nvSpPr>
        <p:spPr>
          <a:xfrm>
            <a:off x="12933600" y="3449285"/>
            <a:ext cx="10104820" cy="902918"/>
          </a:xfrm>
          <a:prstGeom prst="rect">
            <a:avLst/>
          </a:prstGeom>
          <a:noFill/>
        </p:spPr>
        <p:txBody>
          <a:bodyPr wrap="square" rtlCol="0" anchor="b" anchorCtr="0">
            <a:noAutofit/>
          </a:bodyPr>
          <a:lstStyle/>
          <a:p>
            <a:pPr algn="l"/>
            <a:r>
              <a:rPr lang="nl-NL" sz="4800" b="1" dirty="0">
                <a:solidFill>
                  <a:srgbClr val="39870C"/>
                </a:solidFill>
              </a:rPr>
              <a:t>Gegevensuitwisseling</a:t>
            </a:r>
          </a:p>
        </p:txBody>
      </p:sp>
      <p:sp>
        <p:nvSpPr>
          <p:cNvPr id="28" name="Tekstvak 27">
            <a:extLst>
              <a:ext uri="{FF2B5EF4-FFF2-40B4-BE49-F238E27FC236}">
                <a16:creationId xmlns:a16="http://schemas.microsoft.com/office/drawing/2014/main" id="{D777F8B9-B701-284F-A9D3-5017B023626C}"/>
              </a:ext>
            </a:extLst>
          </p:cNvPr>
          <p:cNvSpPr txBox="1"/>
          <p:nvPr userDrawn="1"/>
        </p:nvSpPr>
        <p:spPr>
          <a:xfrm>
            <a:off x="12920598" y="5062970"/>
            <a:ext cx="10128310" cy="4830833"/>
          </a:xfrm>
          <a:prstGeom prst="rect">
            <a:avLst/>
          </a:prstGeom>
          <a:noFill/>
        </p:spPr>
        <p:txBody>
          <a:bodyPr wrap="square" rtlCol="0">
            <a:noAutofit/>
          </a:bodyPr>
          <a:lstStyle/>
          <a:p>
            <a:pPr eaLnBrk="0" hangingPunct="0"/>
            <a:r>
              <a:rPr lang="nl-NL" sz="3200" dirty="0"/>
              <a:t>Uw gegevens kunt u veilig, betrouwbaar </a:t>
            </a:r>
          </a:p>
          <a:p>
            <a:pPr eaLnBrk="0" hangingPunct="0"/>
            <a:r>
              <a:rPr lang="nl-NL" sz="3200" dirty="0"/>
              <a:t>en gestandaardiseerd uitwisselen tussen overheden, burgers en bedrijven.</a:t>
            </a:r>
          </a:p>
          <a:p>
            <a:pPr eaLnBrk="0" hangingPunct="0"/>
            <a:endParaRPr lang="nl-NL" sz="3200" dirty="0"/>
          </a:p>
          <a:p>
            <a:pPr eaLnBrk="0" hangingPunct="0"/>
            <a:r>
              <a:rPr lang="nl-NL" sz="3200" dirty="0"/>
              <a:t>Logius maakt dit mogelijk als ketenpartner</a:t>
            </a:r>
          </a:p>
          <a:p>
            <a:pPr eaLnBrk="0" hangingPunct="0"/>
            <a:r>
              <a:rPr lang="nl-NL" sz="3200" dirty="0"/>
              <a:t>voor de digitale overheid.</a:t>
            </a:r>
          </a:p>
          <a:p>
            <a:pPr eaLnBrk="0" hangingPunct="0"/>
            <a:endParaRPr lang="nl-NL" sz="3200" dirty="0"/>
          </a:p>
          <a:p>
            <a:pPr eaLnBrk="0" hangingPunct="0"/>
            <a:r>
              <a:rPr lang="nl-NL" sz="3200" dirty="0"/>
              <a:t>Daarbij bieden we ook oplossingen om de gegevens in de basis- registraties op orde te houden en uit te wisselen.</a:t>
            </a:r>
          </a:p>
        </p:txBody>
      </p:sp>
      <p:pic>
        <p:nvPicPr>
          <p:cNvPr id="20" name="Graphic 19">
            <a:extLst>
              <a:ext uri="{FF2B5EF4-FFF2-40B4-BE49-F238E27FC236}">
                <a16:creationId xmlns:a16="http://schemas.microsoft.com/office/drawing/2014/main" id="{5B63A1C5-00C2-EB4E-B6FD-2D06F462353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315975" y="464400"/>
            <a:ext cx="8071200" cy="951792"/>
          </a:xfrm>
          <a:prstGeom prst="rect">
            <a:avLst/>
          </a:prstGeom>
        </p:spPr>
      </p:pic>
      <p:sp>
        <p:nvSpPr>
          <p:cNvPr id="21" name="Tekstvak 20">
            <a:extLst>
              <a:ext uri="{FF2B5EF4-FFF2-40B4-BE49-F238E27FC236}">
                <a16:creationId xmlns:a16="http://schemas.microsoft.com/office/drawing/2014/main" id="{AEFB0476-4528-BA4E-9CF4-E4746C83EEB1}"/>
              </a:ext>
            </a:extLst>
          </p:cNvPr>
          <p:cNvSpPr txBox="1"/>
          <p:nvPr userDrawn="1"/>
        </p:nvSpPr>
        <p:spPr>
          <a:xfrm>
            <a:off x="17701247" y="566963"/>
            <a:ext cx="6156000" cy="728663"/>
          </a:xfrm>
          <a:prstGeom prst="rect">
            <a:avLst/>
          </a:prstGeom>
          <a:noFill/>
        </p:spPr>
        <p:txBody>
          <a:bodyPr wrap="square" rtlCol="0" anchor="ctr">
            <a:noAutofit/>
          </a:bodyPr>
          <a:lstStyle/>
          <a:p>
            <a:pPr algn="l"/>
            <a:r>
              <a:rPr lang="nl-NL" sz="2600" b="1" dirty="0"/>
              <a:t>Gegevensuitwisseling</a:t>
            </a:r>
          </a:p>
        </p:txBody>
      </p:sp>
      <p:pic>
        <p:nvPicPr>
          <p:cNvPr id="3" name="Picture 2">
            <a:extLst>
              <a:ext uri="{FF2B5EF4-FFF2-40B4-BE49-F238E27FC236}">
                <a16:creationId xmlns:a16="http://schemas.microsoft.com/office/drawing/2014/main" id="{19EFA5C0-6249-5A13-86E7-D0AAB48D2763}"/>
              </a:ext>
            </a:extLst>
          </p:cNvPr>
          <p:cNvPicPr>
            <a:picLocks noChangeAspect="1"/>
          </p:cNvPicPr>
          <p:nvPr userDrawn="1"/>
        </p:nvPicPr>
        <p:blipFill>
          <a:blip r:embed="rId8"/>
          <a:stretch>
            <a:fillRect/>
          </a:stretch>
        </p:blipFill>
        <p:spPr>
          <a:xfrm>
            <a:off x="16315973" y="464401"/>
            <a:ext cx="968399" cy="968399"/>
          </a:xfrm>
          <a:prstGeom prst="rect">
            <a:avLst/>
          </a:prstGeom>
        </p:spPr>
      </p:pic>
    </p:spTree>
    <p:extLst>
      <p:ext uri="{BB962C8B-B14F-4D97-AF65-F5344CB8AC3E}">
        <p14:creationId xmlns:p14="http://schemas.microsoft.com/office/powerpoint/2010/main" val="8230549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2 Gegevensuitwisseling Kernboodschap met illustrati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2D09B5-47EE-4FA2-919C-C0E306FA2016}"/>
              </a:ext>
            </a:extLst>
          </p:cNvPr>
          <p:cNvSpPr/>
          <p:nvPr userDrawn="1"/>
        </p:nvSpPr>
        <p:spPr>
          <a:xfrm>
            <a:off x="0" y="0"/>
            <a:ext cx="12193587" cy="13716000"/>
          </a:xfrm>
          <a:prstGeom prst="rect">
            <a:avLst/>
          </a:prstGeom>
          <a:solidFill>
            <a:srgbClr val="FFF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EC3E1A9C-B3A2-427F-8EB7-E0129597096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pic>
        <p:nvPicPr>
          <p:cNvPr id="14" name="Graphic 13">
            <a:extLst>
              <a:ext uri="{FF2B5EF4-FFF2-40B4-BE49-F238E27FC236}">
                <a16:creationId xmlns:a16="http://schemas.microsoft.com/office/drawing/2014/main" id="{FD1B5F0B-AF99-344E-9BC1-36225B716CE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15975" y="464400"/>
            <a:ext cx="8071200" cy="951792"/>
          </a:xfrm>
          <a:prstGeom prst="rect">
            <a:avLst/>
          </a:prstGeom>
        </p:spPr>
      </p:pic>
      <p:sp>
        <p:nvSpPr>
          <p:cNvPr id="15" name="Tekstvak 14">
            <a:extLst>
              <a:ext uri="{FF2B5EF4-FFF2-40B4-BE49-F238E27FC236}">
                <a16:creationId xmlns:a16="http://schemas.microsoft.com/office/drawing/2014/main" id="{3D3CA3F4-5266-4741-A1FF-32EC6B95A310}"/>
              </a:ext>
            </a:extLst>
          </p:cNvPr>
          <p:cNvSpPr txBox="1"/>
          <p:nvPr userDrawn="1"/>
        </p:nvSpPr>
        <p:spPr>
          <a:xfrm>
            <a:off x="17701247" y="566963"/>
            <a:ext cx="6156000" cy="728663"/>
          </a:xfrm>
          <a:prstGeom prst="rect">
            <a:avLst/>
          </a:prstGeom>
          <a:noFill/>
        </p:spPr>
        <p:txBody>
          <a:bodyPr wrap="square" rtlCol="0" anchor="ctr">
            <a:noAutofit/>
          </a:bodyPr>
          <a:lstStyle/>
          <a:p>
            <a:pPr algn="l"/>
            <a:r>
              <a:rPr lang="nl-NL" sz="2600" b="1" dirty="0"/>
              <a:t>Gegevensuitwisseling</a:t>
            </a:r>
          </a:p>
        </p:txBody>
      </p:sp>
      <p:pic>
        <p:nvPicPr>
          <p:cNvPr id="16" name="Afbeelding 15">
            <a:extLst>
              <a:ext uri="{FF2B5EF4-FFF2-40B4-BE49-F238E27FC236}">
                <a16:creationId xmlns:a16="http://schemas.microsoft.com/office/drawing/2014/main" id="{3B995C27-E3F3-9D46-BC04-0C19AD9AB78C}"/>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051843" y="2559050"/>
            <a:ext cx="8089900" cy="8597900"/>
          </a:xfrm>
          <a:prstGeom prst="rect">
            <a:avLst/>
          </a:prstGeom>
        </p:spPr>
      </p:pic>
      <p:cxnSp>
        <p:nvCxnSpPr>
          <p:cNvPr id="12" name="Straight Connector 11">
            <a:extLst>
              <a:ext uri="{FF2B5EF4-FFF2-40B4-BE49-F238E27FC236}">
                <a16:creationId xmlns:a16="http://schemas.microsoft.com/office/drawing/2014/main" id="{380A4257-76D4-7143-8527-6AB45B59ABCE}"/>
              </a:ext>
            </a:extLst>
          </p:cNvPr>
          <p:cNvCxnSpPr>
            <a:cxnSpLocks/>
          </p:cNvCxnSpPr>
          <p:nvPr userDrawn="1"/>
        </p:nvCxnSpPr>
        <p:spPr>
          <a:xfrm>
            <a:off x="12923112" y="4632619"/>
            <a:ext cx="10115308" cy="0"/>
          </a:xfrm>
          <a:prstGeom prst="line">
            <a:avLst/>
          </a:prstGeom>
          <a:ln w="38100">
            <a:solidFill>
              <a:srgbClr val="FFB612"/>
            </a:solidFill>
          </a:ln>
        </p:spPr>
        <p:style>
          <a:lnRef idx="1">
            <a:schemeClr val="accent1"/>
          </a:lnRef>
          <a:fillRef idx="0">
            <a:schemeClr val="accent1"/>
          </a:fillRef>
          <a:effectRef idx="0">
            <a:schemeClr val="accent1"/>
          </a:effectRef>
          <a:fontRef idx="minor">
            <a:schemeClr val="tx1"/>
          </a:fontRef>
        </p:style>
      </p:cxnSp>
      <p:sp>
        <p:nvSpPr>
          <p:cNvPr id="13" name="Tekstvak 12">
            <a:extLst>
              <a:ext uri="{FF2B5EF4-FFF2-40B4-BE49-F238E27FC236}">
                <a16:creationId xmlns:a16="http://schemas.microsoft.com/office/drawing/2014/main" id="{E2320514-46F7-5C43-ACEF-8FBD3BCCEEC4}"/>
              </a:ext>
            </a:extLst>
          </p:cNvPr>
          <p:cNvSpPr txBox="1"/>
          <p:nvPr userDrawn="1"/>
        </p:nvSpPr>
        <p:spPr>
          <a:xfrm>
            <a:off x="12933600" y="3449285"/>
            <a:ext cx="10104820" cy="902918"/>
          </a:xfrm>
          <a:prstGeom prst="rect">
            <a:avLst/>
          </a:prstGeom>
          <a:noFill/>
        </p:spPr>
        <p:txBody>
          <a:bodyPr wrap="square" rtlCol="0" anchor="b" anchorCtr="0">
            <a:noAutofit/>
          </a:bodyPr>
          <a:lstStyle/>
          <a:p>
            <a:pPr algn="l"/>
            <a:r>
              <a:rPr lang="nl-NL" sz="4800" b="1" dirty="0">
                <a:solidFill>
                  <a:srgbClr val="39870C"/>
                </a:solidFill>
              </a:rPr>
              <a:t>Gegevensuitwisseling</a:t>
            </a:r>
          </a:p>
        </p:txBody>
      </p:sp>
      <p:sp>
        <p:nvSpPr>
          <p:cNvPr id="17" name="Tekstvak 16">
            <a:extLst>
              <a:ext uri="{FF2B5EF4-FFF2-40B4-BE49-F238E27FC236}">
                <a16:creationId xmlns:a16="http://schemas.microsoft.com/office/drawing/2014/main" id="{BF3AADF8-0E7E-F049-AD29-B528325BAC8E}"/>
              </a:ext>
            </a:extLst>
          </p:cNvPr>
          <p:cNvSpPr txBox="1"/>
          <p:nvPr userDrawn="1"/>
        </p:nvSpPr>
        <p:spPr>
          <a:xfrm>
            <a:off x="12920598" y="5062970"/>
            <a:ext cx="10128310" cy="4830833"/>
          </a:xfrm>
          <a:prstGeom prst="rect">
            <a:avLst/>
          </a:prstGeom>
          <a:noFill/>
        </p:spPr>
        <p:txBody>
          <a:bodyPr wrap="square" rtlCol="0">
            <a:noAutofit/>
          </a:bodyPr>
          <a:lstStyle/>
          <a:p>
            <a:pPr eaLnBrk="0" hangingPunct="0"/>
            <a:r>
              <a:rPr lang="nl-NL" sz="3200" dirty="0"/>
              <a:t>Uw gegevens kunt u veilig, betrouwbaar </a:t>
            </a:r>
          </a:p>
          <a:p>
            <a:pPr eaLnBrk="0" hangingPunct="0"/>
            <a:r>
              <a:rPr lang="nl-NL" sz="3200" dirty="0"/>
              <a:t>en gestandaardiseerd uitwisselen tussen overheden, burgers en bedrijven.</a:t>
            </a:r>
          </a:p>
          <a:p>
            <a:pPr eaLnBrk="0" hangingPunct="0"/>
            <a:endParaRPr lang="nl-NL" sz="3200" dirty="0"/>
          </a:p>
          <a:p>
            <a:pPr eaLnBrk="0" hangingPunct="0"/>
            <a:r>
              <a:rPr lang="nl-NL" sz="3200" dirty="0"/>
              <a:t>Logius maakt dit mogelijk als ketenpartner</a:t>
            </a:r>
          </a:p>
          <a:p>
            <a:pPr eaLnBrk="0" hangingPunct="0"/>
            <a:r>
              <a:rPr lang="nl-NL" sz="3200" dirty="0"/>
              <a:t>voor de digitale overheid.</a:t>
            </a:r>
          </a:p>
          <a:p>
            <a:pPr eaLnBrk="0" hangingPunct="0"/>
            <a:endParaRPr lang="nl-NL" sz="3200" dirty="0"/>
          </a:p>
          <a:p>
            <a:pPr eaLnBrk="0" hangingPunct="0"/>
            <a:r>
              <a:rPr lang="nl-NL" sz="3200" dirty="0"/>
              <a:t>Daarbij bieden we ook oplossingen om de gegevens in de basis- registraties op orde te houden en uit te wisselen.</a:t>
            </a:r>
          </a:p>
        </p:txBody>
      </p:sp>
      <p:pic>
        <p:nvPicPr>
          <p:cNvPr id="2" name="Picture 1">
            <a:extLst>
              <a:ext uri="{FF2B5EF4-FFF2-40B4-BE49-F238E27FC236}">
                <a16:creationId xmlns:a16="http://schemas.microsoft.com/office/drawing/2014/main" id="{77476A92-6FBF-8B9B-27ED-1DC8D0282509}"/>
              </a:ext>
            </a:extLst>
          </p:cNvPr>
          <p:cNvPicPr>
            <a:picLocks noChangeAspect="1"/>
          </p:cNvPicPr>
          <p:nvPr userDrawn="1"/>
        </p:nvPicPr>
        <p:blipFill>
          <a:blip r:embed="rId7"/>
          <a:stretch>
            <a:fillRect/>
          </a:stretch>
        </p:blipFill>
        <p:spPr>
          <a:xfrm>
            <a:off x="16315973" y="464401"/>
            <a:ext cx="968399" cy="968399"/>
          </a:xfrm>
          <a:prstGeom prst="rect">
            <a:avLst/>
          </a:prstGeom>
        </p:spPr>
      </p:pic>
    </p:spTree>
    <p:extLst>
      <p:ext uri="{BB962C8B-B14F-4D97-AF65-F5344CB8AC3E}">
        <p14:creationId xmlns:p14="http://schemas.microsoft.com/office/powerpoint/2010/main" val="19745714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3 Gegevensuitwisseling Tussenblad">
    <p:bg>
      <p:bgPr>
        <a:solidFill>
          <a:srgbClr val="FFB612"/>
        </a:solidFill>
        <a:effectLst/>
      </p:bgPr>
    </p:bg>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3EF6F24E-62E5-C843-A849-1EC943E4C682}"/>
              </a:ext>
            </a:extLst>
          </p:cNvPr>
          <p:cNvPicPr>
            <a:picLocks noChangeAspect="1"/>
          </p:cNvPicPr>
          <p:nvPr userDrawn="1"/>
        </p:nvPicPr>
        <p:blipFill>
          <a:blip r:embed="rId2"/>
          <a:stretch>
            <a:fillRect/>
          </a:stretch>
        </p:blipFill>
        <p:spPr>
          <a:xfrm>
            <a:off x="11811772" y="4276521"/>
            <a:ext cx="763200" cy="9439479"/>
          </a:xfrm>
          <a:prstGeom prst="rect">
            <a:avLst/>
          </a:prstGeom>
        </p:spPr>
      </p:pic>
      <p:pic>
        <p:nvPicPr>
          <p:cNvPr id="23" name="Logo">
            <a:extLst>
              <a:ext uri="{FF2B5EF4-FFF2-40B4-BE49-F238E27FC236}">
                <a16:creationId xmlns:a16="http://schemas.microsoft.com/office/drawing/2014/main" id="{7E6F2157-E24D-D946-BAAF-5D051AFAF56E}"/>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09396" y="-1"/>
            <a:ext cx="968400" cy="2408258"/>
          </a:xfrm>
          <a:prstGeom prst="rect">
            <a:avLst/>
          </a:prstGeom>
        </p:spPr>
      </p:pic>
      <p:sp>
        <p:nvSpPr>
          <p:cNvPr id="31" name="Tekstvak 4">
            <a:extLst>
              <a:ext uri="{FF2B5EF4-FFF2-40B4-BE49-F238E27FC236}">
                <a16:creationId xmlns:a16="http://schemas.microsoft.com/office/drawing/2014/main" id="{1A3A5AC5-777F-FF43-91CA-0AD52F132250}"/>
              </a:ext>
            </a:extLst>
          </p:cNvPr>
          <p:cNvSpPr txBox="1"/>
          <p:nvPr userDrawn="1"/>
        </p:nvSpPr>
        <p:spPr>
          <a:xfrm>
            <a:off x="4904165" y="4322563"/>
            <a:ext cx="6323601" cy="6223494"/>
          </a:xfrm>
          <a:prstGeom prst="rect">
            <a:avLst/>
          </a:prstGeom>
          <a:noFill/>
        </p:spPr>
        <p:txBody>
          <a:bodyPr wrap="square" rtlCol="0">
            <a:noAutofit/>
          </a:bodyPr>
          <a:lstStyle/>
          <a:p>
            <a:pPr algn="r">
              <a:lnSpc>
                <a:spcPct val="92000"/>
              </a:lnSpc>
            </a:pPr>
            <a:r>
              <a:rPr lang="nl-NL" sz="4100" dirty="0">
                <a:solidFill>
                  <a:schemeClr val="bg1">
                    <a:alpha val="50000"/>
                  </a:schemeClr>
                </a:solidFill>
              </a:rPr>
              <a:t>Toegang</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bg1">
                    <a:alpha val="50000"/>
                  </a:schemeClr>
                </a:solidFill>
              </a:rPr>
              <a:t>Interactie</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tx1"/>
                </a:solidFill>
              </a:rPr>
              <a:t>Gegevensuitwisseling</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bg1">
                    <a:alpha val="50000"/>
                  </a:schemeClr>
                </a:solidFill>
              </a:rPr>
              <a:t>Infrastructuur</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bg1">
                    <a:alpha val="50000"/>
                  </a:schemeClr>
                </a:solidFill>
              </a:rPr>
              <a:t>Regie op stelsels</a:t>
            </a:r>
            <a:br>
              <a:rPr lang="nl-NL" sz="4100" dirty="0">
                <a:solidFill>
                  <a:schemeClr val="bg1">
                    <a:alpha val="50000"/>
                  </a:schemeClr>
                </a:solidFill>
              </a:rPr>
            </a:br>
            <a:r>
              <a:rPr lang="nl-NL" sz="4100" dirty="0">
                <a:solidFill>
                  <a:schemeClr val="bg1">
                    <a:alpha val="50000"/>
                  </a:schemeClr>
                </a:solidFill>
              </a:rPr>
              <a:t>en standaarden</a:t>
            </a:r>
          </a:p>
        </p:txBody>
      </p:sp>
      <p:sp>
        <p:nvSpPr>
          <p:cNvPr id="33" name="Oval 32">
            <a:extLst>
              <a:ext uri="{FF2B5EF4-FFF2-40B4-BE49-F238E27FC236}">
                <a16:creationId xmlns:a16="http://schemas.microsoft.com/office/drawing/2014/main" id="{2C71E140-DB11-0642-A23F-68EB8D19B9DE}"/>
              </a:ext>
            </a:extLst>
          </p:cNvPr>
          <p:cNvSpPr/>
          <p:nvPr userDrawn="1"/>
        </p:nvSpPr>
        <p:spPr>
          <a:xfrm>
            <a:off x="11812587" y="4292600"/>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34" name="Oval 33">
            <a:extLst>
              <a:ext uri="{FF2B5EF4-FFF2-40B4-BE49-F238E27FC236}">
                <a16:creationId xmlns:a16="http://schemas.microsoft.com/office/drawing/2014/main" id="{154A9591-FEF9-7A41-9C49-A97E608BF217}"/>
              </a:ext>
            </a:extLst>
          </p:cNvPr>
          <p:cNvSpPr/>
          <p:nvPr userDrawn="1"/>
        </p:nvSpPr>
        <p:spPr>
          <a:xfrm>
            <a:off x="11812587" y="5444920"/>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35" name="Oval 34">
            <a:extLst>
              <a:ext uri="{FF2B5EF4-FFF2-40B4-BE49-F238E27FC236}">
                <a16:creationId xmlns:a16="http://schemas.microsoft.com/office/drawing/2014/main" id="{0FFBB216-F44A-8140-AC57-7CEDEA0A081E}"/>
              </a:ext>
            </a:extLst>
          </p:cNvPr>
          <p:cNvSpPr/>
          <p:nvPr userDrawn="1"/>
        </p:nvSpPr>
        <p:spPr>
          <a:xfrm>
            <a:off x="11812586" y="6597168"/>
            <a:ext cx="762001" cy="762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36" name="Oval 35">
            <a:extLst>
              <a:ext uri="{FF2B5EF4-FFF2-40B4-BE49-F238E27FC236}">
                <a16:creationId xmlns:a16="http://schemas.microsoft.com/office/drawing/2014/main" id="{A7872D1F-FE40-6146-91C8-80D5B680D5F2}"/>
              </a:ext>
            </a:extLst>
          </p:cNvPr>
          <p:cNvSpPr/>
          <p:nvPr userDrawn="1"/>
        </p:nvSpPr>
        <p:spPr>
          <a:xfrm>
            <a:off x="11811772" y="7749488"/>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37" name="Oval 36">
            <a:extLst>
              <a:ext uri="{FF2B5EF4-FFF2-40B4-BE49-F238E27FC236}">
                <a16:creationId xmlns:a16="http://schemas.microsoft.com/office/drawing/2014/main" id="{3E68C964-8D94-6245-A0C5-884F65E650FC}"/>
              </a:ext>
            </a:extLst>
          </p:cNvPr>
          <p:cNvSpPr/>
          <p:nvPr userDrawn="1"/>
        </p:nvSpPr>
        <p:spPr>
          <a:xfrm>
            <a:off x="11812586" y="8901736"/>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Tree>
    <p:extLst>
      <p:ext uri="{BB962C8B-B14F-4D97-AF65-F5344CB8AC3E}">
        <p14:creationId xmlns:p14="http://schemas.microsoft.com/office/powerpoint/2010/main" val="85607812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4 Gegevensuitwisseling Tussenblad met tekst">
    <p:bg>
      <p:bgPr>
        <a:solidFill>
          <a:srgbClr val="FFB612"/>
        </a:solidFill>
        <a:effectLst/>
      </p:bgPr>
    </p:bg>
    <p:spTree>
      <p:nvGrpSpPr>
        <p:cNvPr id="1" name=""/>
        <p:cNvGrpSpPr/>
        <p:nvPr/>
      </p:nvGrpSpPr>
      <p:grpSpPr>
        <a:xfrm>
          <a:off x="0" y="0"/>
          <a:ext cx="0" cy="0"/>
          <a:chOff x="0" y="0"/>
          <a:chExt cx="0" cy="0"/>
        </a:xfrm>
      </p:grpSpPr>
      <p:pic>
        <p:nvPicPr>
          <p:cNvPr id="12" name="Logo">
            <a:extLst>
              <a:ext uri="{FF2B5EF4-FFF2-40B4-BE49-F238E27FC236}">
                <a16:creationId xmlns:a16="http://schemas.microsoft.com/office/drawing/2014/main" id="{7CFF2726-F60B-0C4F-B20D-21B8667950DB}"/>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96" y="-1"/>
            <a:ext cx="968400" cy="2408258"/>
          </a:xfrm>
          <a:prstGeom prst="rect">
            <a:avLst/>
          </a:prstGeom>
        </p:spPr>
      </p:pic>
      <p:sp>
        <p:nvSpPr>
          <p:cNvPr id="31" name="Text Placeholder 5">
            <a:extLst>
              <a:ext uri="{FF2B5EF4-FFF2-40B4-BE49-F238E27FC236}">
                <a16:creationId xmlns:a16="http://schemas.microsoft.com/office/drawing/2014/main" id="{A5AF8086-D262-5648-A91E-50156F108E52}"/>
              </a:ext>
            </a:extLst>
          </p:cNvPr>
          <p:cNvSpPr>
            <a:spLocks noGrp="1"/>
          </p:cNvSpPr>
          <p:nvPr>
            <p:ph type="body" sz="quarter" idx="10"/>
          </p:nvPr>
        </p:nvSpPr>
        <p:spPr>
          <a:xfrm>
            <a:off x="13589010" y="4404188"/>
            <a:ext cx="9637381" cy="3870324"/>
          </a:xfrm>
        </p:spPr>
        <p:txBody>
          <a:bodyPr/>
          <a:lstStyle>
            <a:lvl1pPr>
              <a:defRPr sz="3200">
                <a:solidFill>
                  <a:schemeClr val="tx1"/>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pPr lvl="0"/>
            <a:r>
              <a:rPr lang="en-GB" dirty="0"/>
              <a:t>Click to edit Master text styles</a:t>
            </a:r>
          </a:p>
        </p:txBody>
      </p:sp>
      <p:pic>
        <p:nvPicPr>
          <p:cNvPr id="19" name="Picture 2">
            <a:extLst>
              <a:ext uri="{FF2B5EF4-FFF2-40B4-BE49-F238E27FC236}">
                <a16:creationId xmlns:a16="http://schemas.microsoft.com/office/drawing/2014/main" id="{610F7E9C-FF04-D549-8ED9-C268EEDD8DFD}"/>
              </a:ext>
            </a:extLst>
          </p:cNvPr>
          <p:cNvPicPr>
            <a:picLocks noChangeAspect="1"/>
          </p:cNvPicPr>
          <p:nvPr userDrawn="1"/>
        </p:nvPicPr>
        <p:blipFill>
          <a:blip r:embed="rId4"/>
          <a:stretch>
            <a:fillRect/>
          </a:stretch>
        </p:blipFill>
        <p:spPr>
          <a:xfrm>
            <a:off x="11811772" y="4276521"/>
            <a:ext cx="763200" cy="9439479"/>
          </a:xfrm>
          <a:prstGeom prst="rect">
            <a:avLst/>
          </a:prstGeom>
        </p:spPr>
      </p:pic>
      <p:sp>
        <p:nvSpPr>
          <p:cNvPr id="20" name="Tekstvak 4">
            <a:extLst>
              <a:ext uri="{FF2B5EF4-FFF2-40B4-BE49-F238E27FC236}">
                <a16:creationId xmlns:a16="http://schemas.microsoft.com/office/drawing/2014/main" id="{46402EEF-90C8-0045-84BE-30D586F0B7C8}"/>
              </a:ext>
            </a:extLst>
          </p:cNvPr>
          <p:cNvSpPr txBox="1"/>
          <p:nvPr userDrawn="1"/>
        </p:nvSpPr>
        <p:spPr>
          <a:xfrm>
            <a:off x="4904165" y="4322563"/>
            <a:ext cx="6323601" cy="6223494"/>
          </a:xfrm>
          <a:prstGeom prst="rect">
            <a:avLst/>
          </a:prstGeom>
          <a:noFill/>
        </p:spPr>
        <p:txBody>
          <a:bodyPr wrap="square" rtlCol="0">
            <a:noAutofit/>
          </a:bodyPr>
          <a:lstStyle/>
          <a:p>
            <a:pPr algn="r">
              <a:lnSpc>
                <a:spcPct val="92000"/>
              </a:lnSpc>
            </a:pPr>
            <a:r>
              <a:rPr lang="nl-NL" sz="4100" dirty="0">
                <a:solidFill>
                  <a:schemeClr val="bg1">
                    <a:alpha val="50000"/>
                  </a:schemeClr>
                </a:solidFill>
              </a:rPr>
              <a:t>Toegang</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bg1">
                    <a:alpha val="50000"/>
                  </a:schemeClr>
                </a:solidFill>
              </a:rPr>
              <a:t>Interactie</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tx1"/>
                </a:solidFill>
              </a:rPr>
              <a:t>Gegevensuitwisseling</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bg1">
                    <a:alpha val="50000"/>
                  </a:schemeClr>
                </a:solidFill>
              </a:rPr>
              <a:t>Infrastructuur</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bg1">
                    <a:alpha val="50000"/>
                  </a:schemeClr>
                </a:solidFill>
              </a:rPr>
              <a:t>Regie op stelsels</a:t>
            </a:r>
            <a:br>
              <a:rPr lang="nl-NL" sz="4100" dirty="0">
                <a:solidFill>
                  <a:schemeClr val="bg1">
                    <a:alpha val="50000"/>
                  </a:schemeClr>
                </a:solidFill>
              </a:rPr>
            </a:br>
            <a:r>
              <a:rPr lang="nl-NL" sz="4100" dirty="0">
                <a:solidFill>
                  <a:schemeClr val="bg1">
                    <a:alpha val="50000"/>
                  </a:schemeClr>
                </a:solidFill>
              </a:rPr>
              <a:t>en standaarden</a:t>
            </a:r>
          </a:p>
        </p:txBody>
      </p:sp>
      <p:sp>
        <p:nvSpPr>
          <p:cNvPr id="21" name="Oval 32">
            <a:extLst>
              <a:ext uri="{FF2B5EF4-FFF2-40B4-BE49-F238E27FC236}">
                <a16:creationId xmlns:a16="http://schemas.microsoft.com/office/drawing/2014/main" id="{E86356B6-54B1-C248-BB45-4F43E1D30313}"/>
              </a:ext>
            </a:extLst>
          </p:cNvPr>
          <p:cNvSpPr/>
          <p:nvPr userDrawn="1"/>
        </p:nvSpPr>
        <p:spPr>
          <a:xfrm>
            <a:off x="11812587" y="4292600"/>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22" name="Oval 33">
            <a:extLst>
              <a:ext uri="{FF2B5EF4-FFF2-40B4-BE49-F238E27FC236}">
                <a16:creationId xmlns:a16="http://schemas.microsoft.com/office/drawing/2014/main" id="{3E4006F2-4B32-B041-8F90-C510F8CF8960}"/>
              </a:ext>
            </a:extLst>
          </p:cNvPr>
          <p:cNvSpPr/>
          <p:nvPr userDrawn="1"/>
        </p:nvSpPr>
        <p:spPr>
          <a:xfrm>
            <a:off x="11812587" y="5444920"/>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23" name="Oval 34">
            <a:extLst>
              <a:ext uri="{FF2B5EF4-FFF2-40B4-BE49-F238E27FC236}">
                <a16:creationId xmlns:a16="http://schemas.microsoft.com/office/drawing/2014/main" id="{670AE5AE-B9CB-1A47-AEE7-06A303FE4BC2}"/>
              </a:ext>
            </a:extLst>
          </p:cNvPr>
          <p:cNvSpPr/>
          <p:nvPr userDrawn="1"/>
        </p:nvSpPr>
        <p:spPr>
          <a:xfrm>
            <a:off x="11812586" y="6597168"/>
            <a:ext cx="762001" cy="762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24" name="Oval 35">
            <a:extLst>
              <a:ext uri="{FF2B5EF4-FFF2-40B4-BE49-F238E27FC236}">
                <a16:creationId xmlns:a16="http://schemas.microsoft.com/office/drawing/2014/main" id="{264A2C10-380D-DB40-9E47-09A86BAA7AC1}"/>
              </a:ext>
            </a:extLst>
          </p:cNvPr>
          <p:cNvSpPr/>
          <p:nvPr userDrawn="1"/>
        </p:nvSpPr>
        <p:spPr>
          <a:xfrm>
            <a:off x="11811772" y="7749488"/>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25" name="Oval 36">
            <a:extLst>
              <a:ext uri="{FF2B5EF4-FFF2-40B4-BE49-F238E27FC236}">
                <a16:creationId xmlns:a16="http://schemas.microsoft.com/office/drawing/2014/main" id="{8B572D24-E5EF-5845-9F8F-11FF44E8A2FC}"/>
              </a:ext>
            </a:extLst>
          </p:cNvPr>
          <p:cNvSpPr/>
          <p:nvPr userDrawn="1"/>
        </p:nvSpPr>
        <p:spPr>
          <a:xfrm>
            <a:off x="11812586" y="8901736"/>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Tree>
    <p:extLst>
      <p:ext uri="{BB962C8B-B14F-4D97-AF65-F5344CB8AC3E}">
        <p14:creationId xmlns:p14="http://schemas.microsoft.com/office/powerpoint/2010/main" val="108683081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5 Gegevensuitwisseling Tussenblad Geel">
    <p:bg>
      <p:bgPr>
        <a:solidFill>
          <a:srgbClr val="FFB61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55837" y="3439355"/>
            <a:ext cx="19917447" cy="3995114"/>
          </a:xfrm>
        </p:spPr>
        <p:txBody>
          <a:bodyPr anchor="b">
            <a:normAutofit/>
          </a:bodyPr>
          <a:lstStyle>
            <a:lvl1pPr algn="ctr">
              <a:lnSpc>
                <a:spcPct val="100000"/>
              </a:lnSpc>
              <a:defRPr sz="8400">
                <a:solidFill>
                  <a:schemeClr val="tx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4" name="Tekstvak 3">
            <a:extLst>
              <a:ext uri="{FF2B5EF4-FFF2-40B4-BE49-F238E27FC236}">
                <a16:creationId xmlns:a16="http://schemas.microsoft.com/office/drawing/2014/main" id="{35CA31EA-DB7A-4D23-BFD2-CB6577085181}"/>
              </a:ext>
            </a:extLst>
          </p:cNvPr>
          <p:cNvSpPr txBox="1"/>
          <p:nvPr userDrawn="1"/>
        </p:nvSpPr>
        <p:spPr>
          <a:xfrm>
            <a:off x="12861697" y="10802400"/>
            <a:ext cx="8070575" cy="763200"/>
          </a:xfrm>
          <a:prstGeom prst="rect">
            <a:avLst/>
          </a:prstGeom>
          <a:noFill/>
        </p:spPr>
        <p:txBody>
          <a:bodyPr wrap="square" rtlCol="0" anchor="ctr">
            <a:noAutofit/>
          </a:bodyPr>
          <a:lstStyle/>
          <a:p>
            <a:pPr algn="l"/>
            <a:r>
              <a:rPr lang="nl-NL" sz="2600" b="1" dirty="0">
                <a:solidFill>
                  <a:schemeClr val="tx1"/>
                </a:solidFill>
              </a:rPr>
              <a:t>Gegevensuitwisseling</a:t>
            </a:r>
          </a:p>
        </p:txBody>
      </p:sp>
      <p:pic>
        <p:nvPicPr>
          <p:cNvPr id="6" name="Logo">
            <a:extLst>
              <a:ext uri="{FF2B5EF4-FFF2-40B4-BE49-F238E27FC236}">
                <a16:creationId xmlns:a16="http://schemas.microsoft.com/office/drawing/2014/main" id="{C1258A58-5CCE-4F6F-B3CF-DC888064F9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sp>
        <p:nvSpPr>
          <p:cNvPr id="10" name="Rechthoek 9">
            <a:extLst>
              <a:ext uri="{FF2B5EF4-FFF2-40B4-BE49-F238E27FC236}">
                <a16:creationId xmlns:a16="http://schemas.microsoft.com/office/drawing/2014/main" id="{0811765C-CAE6-B14F-A579-DA3EA0A88197}"/>
              </a:ext>
            </a:extLst>
          </p:cNvPr>
          <p:cNvSpPr/>
          <p:nvPr userDrawn="1"/>
        </p:nvSpPr>
        <p:spPr>
          <a:xfrm>
            <a:off x="11811987" y="11182471"/>
            <a:ext cx="763200" cy="2533529"/>
          </a:xfrm>
          <a:prstGeom prst="rect">
            <a:avLst/>
          </a:prstGeom>
          <a:solidFill>
            <a:srgbClr val="FFF0D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8" name="Afbeelding 7">
            <a:extLst>
              <a:ext uri="{FF2B5EF4-FFF2-40B4-BE49-F238E27FC236}">
                <a16:creationId xmlns:a16="http://schemas.microsoft.com/office/drawing/2014/main" id="{557B8035-76B1-CA4D-B3AB-4D06C145163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811987" y="10802400"/>
            <a:ext cx="763200" cy="763200"/>
          </a:xfrm>
          <a:prstGeom prst="rect">
            <a:avLst/>
          </a:prstGeom>
        </p:spPr>
      </p:pic>
      <p:pic>
        <p:nvPicPr>
          <p:cNvPr id="7" name="Picture 6">
            <a:extLst>
              <a:ext uri="{FF2B5EF4-FFF2-40B4-BE49-F238E27FC236}">
                <a16:creationId xmlns:a16="http://schemas.microsoft.com/office/drawing/2014/main" id="{6690547F-B7F3-7861-2E06-534BE0EAA644}"/>
              </a:ext>
            </a:extLst>
          </p:cNvPr>
          <p:cNvPicPr>
            <a:picLocks noChangeAspect="1"/>
          </p:cNvPicPr>
          <p:nvPr userDrawn="1"/>
        </p:nvPicPr>
        <p:blipFill>
          <a:blip r:embed="rId5"/>
          <a:stretch>
            <a:fillRect/>
          </a:stretch>
        </p:blipFill>
        <p:spPr>
          <a:xfrm>
            <a:off x="11811987" y="10802400"/>
            <a:ext cx="763200" cy="763200"/>
          </a:xfrm>
          <a:prstGeom prst="rect">
            <a:avLst/>
          </a:prstGeom>
        </p:spPr>
      </p:pic>
    </p:spTree>
    <p:extLst>
      <p:ext uri="{BB962C8B-B14F-4D97-AF65-F5344CB8AC3E}">
        <p14:creationId xmlns:p14="http://schemas.microsoft.com/office/powerpoint/2010/main" val="419255099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6 Gegevensuitwisseling Tussenblad Licht Geel">
    <p:bg>
      <p:bgPr>
        <a:solidFill>
          <a:srgbClr val="FFF0D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55837" y="3439355"/>
            <a:ext cx="19917447" cy="3995114"/>
          </a:xfrm>
        </p:spPr>
        <p:txBody>
          <a:bodyPr anchor="b">
            <a:normAutofit/>
          </a:bodyPr>
          <a:lstStyle>
            <a:lvl1pPr algn="ctr">
              <a:lnSpc>
                <a:spcPct val="100000"/>
              </a:lnSpc>
              <a:defRPr sz="8400">
                <a:solidFill>
                  <a:schemeClr val="tx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pic>
        <p:nvPicPr>
          <p:cNvPr id="6" name="Logo">
            <a:extLst>
              <a:ext uri="{FF2B5EF4-FFF2-40B4-BE49-F238E27FC236}">
                <a16:creationId xmlns:a16="http://schemas.microsoft.com/office/drawing/2014/main" id="{C1258A58-5CCE-4F6F-B3CF-DC888064F9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sp>
        <p:nvSpPr>
          <p:cNvPr id="8" name="Tekstvak 7">
            <a:extLst>
              <a:ext uri="{FF2B5EF4-FFF2-40B4-BE49-F238E27FC236}">
                <a16:creationId xmlns:a16="http://schemas.microsoft.com/office/drawing/2014/main" id="{B6409286-E4AB-AB41-9C8D-E6F3AFEFDB95}"/>
              </a:ext>
            </a:extLst>
          </p:cNvPr>
          <p:cNvSpPr txBox="1"/>
          <p:nvPr userDrawn="1"/>
        </p:nvSpPr>
        <p:spPr>
          <a:xfrm>
            <a:off x="12861697" y="10802400"/>
            <a:ext cx="8070575" cy="763200"/>
          </a:xfrm>
          <a:prstGeom prst="rect">
            <a:avLst/>
          </a:prstGeom>
          <a:noFill/>
        </p:spPr>
        <p:txBody>
          <a:bodyPr wrap="square" rtlCol="0" anchor="ctr">
            <a:noAutofit/>
          </a:bodyPr>
          <a:lstStyle/>
          <a:p>
            <a:pPr algn="l"/>
            <a:r>
              <a:rPr lang="nl-NL" sz="2600" b="1" dirty="0">
                <a:solidFill>
                  <a:schemeClr val="tx1"/>
                </a:solidFill>
              </a:rPr>
              <a:t>Gegevensuitwisseling</a:t>
            </a:r>
          </a:p>
        </p:txBody>
      </p:sp>
      <p:sp>
        <p:nvSpPr>
          <p:cNvPr id="9" name="Rechthoek 8">
            <a:extLst>
              <a:ext uri="{FF2B5EF4-FFF2-40B4-BE49-F238E27FC236}">
                <a16:creationId xmlns:a16="http://schemas.microsoft.com/office/drawing/2014/main" id="{01132E7E-094D-CB4D-B255-37D2C5B3D2D9}"/>
              </a:ext>
            </a:extLst>
          </p:cNvPr>
          <p:cNvSpPr/>
          <p:nvPr userDrawn="1"/>
        </p:nvSpPr>
        <p:spPr>
          <a:xfrm>
            <a:off x="11811987" y="11188297"/>
            <a:ext cx="763200" cy="2527704"/>
          </a:xfrm>
          <a:prstGeom prst="rect">
            <a:avLst/>
          </a:prstGeom>
          <a:solidFill>
            <a:srgbClr val="FFB61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1" name="Afbeelding 10">
            <a:extLst>
              <a:ext uri="{FF2B5EF4-FFF2-40B4-BE49-F238E27FC236}">
                <a16:creationId xmlns:a16="http://schemas.microsoft.com/office/drawing/2014/main" id="{F983C359-49D9-B24F-9E95-1C837B4A1D8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811987" y="10802400"/>
            <a:ext cx="763200" cy="763200"/>
          </a:xfrm>
          <a:prstGeom prst="rect">
            <a:avLst/>
          </a:prstGeom>
        </p:spPr>
      </p:pic>
      <p:pic>
        <p:nvPicPr>
          <p:cNvPr id="14" name="Picture 13">
            <a:extLst>
              <a:ext uri="{FF2B5EF4-FFF2-40B4-BE49-F238E27FC236}">
                <a16:creationId xmlns:a16="http://schemas.microsoft.com/office/drawing/2014/main" id="{8FE050EA-EC28-54DA-C422-E90C2C150DE2}"/>
              </a:ext>
            </a:extLst>
          </p:cNvPr>
          <p:cNvPicPr>
            <a:picLocks noChangeAspect="1"/>
          </p:cNvPicPr>
          <p:nvPr userDrawn="1"/>
        </p:nvPicPr>
        <p:blipFill>
          <a:blip r:embed="rId5"/>
          <a:stretch>
            <a:fillRect/>
          </a:stretch>
        </p:blipFill>
        <p:spPr>
          <a:xfrm>
            <a:off x="11811987" y="10802400"/>
            <a:ext cx="763200" cy="763200"/>
          </a:xfrm>
          <a:prstGeom prst="rect">
            <a:avLst/>
          </a:prstGeom>
        </p:spPr>
      </p:pic>
    </p:spTree>
    <p:extLst>
      <p:ext uri="{BB962C8B-B14F-4D97-AF65-F5344CB8AC3E}">
        <p14:creationId xmlns:p14="http://schemas.microsoft.com/office/powerpoint/2010/main" val="338669221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7 Gegevensuitwisseling Beeld links - Tekst recht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sp>
        <p:nvSpPr>
          <p:cNvPr id="23" name="Picture Placeholder 22">
            <a:extLst>
              <a:ext uri="{FF2B5EF4-FFF2-40B4-BE49-F238E27FC236}">
                <a16:creationId xmlns:a16="http://schemas.microsoft.com/office/drawing/2014/main" id="{A636F92F-B88A-4976-9DCD-56BF05853CFB}"/>
              </a:ext>
            </a:extLst>
          </p:cNvPr>
          <p:cNvSpPr>
            <a:spLocks noGrp="1"/>
          </p:cNvSpPr>
          <p:nvPr>
            <p:ph type="pic" sz="quarter" idx="13"/>
          </p:nvPr>
        </p:nvSpPr>
        <p:spPr>
          <a:xfrm>
            <a:off x="0" y="0"/>
            <a:ext cx="12193588" cy="13716000"/>
          </a:xfrm>
          <a:custGeom>
            <a:avLst/>
            <a:gdLst>
              <a:gd name="connsiteX0" fmla="*/ 0 w 12193588"/>
              <a:gd name="connsiteY0" fmla="*/ 0 h 13716000"/>
              <a:gd name="connsiteX1" fmla="*/ 11711187 w 12193588"/>
              <a:gd name="connsiteY1" fmla="*/ 0 h 13716000"/>
              <a:gd name="connsiteX2" fmla="*/ 11711187 w 12193588"/>
              <a:gd name="connsiteY2" fmla="*/ 1923292 h 13716000"/>
              <a:gd name="connsiteX3" fmla="*/ 12193588 w 12193588"/>
              <a:gd name="connsiteY3" fmla="*/ 1923292 h 13716000"/>
              <a:gd name="connsiteX4" fmla="*/ 12193588 w 12193588"/>
              <a:gd name="connsiteY4" fmla="*/ 13716000 h 13716000"/>
              <a:gd name="connsiteX5" fmla="*/ 0 w 12193588"/>
              <a:gd name="connsiteY5"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588" h="13716000">
                <a:moveTo>
                  <a:pt x="0" y="0"/>
                </a:moveTo>
                <a:lnTo>
                  <a:pt x="11711187" y="0"/>
                </a:lnTo>
                <a:lnTo>
                  <a:pt x="11711187" y="1923292"/>
                </a:lnTo>
                <a:lnTo>
                  <a:pt x="12193588" y="1923292"/>
                </a:lnTo>
                <a:lnTo>
                  <a:pt x="12193588" y="13716000"/>
                </a:lnTo>
                <a:lnTo>
                  <a:pt x="0" y="13716000"/>
                </a:lnTo>
                <a:close/>
              </a:path>
            </a:pathLst>
          </a:custGeom>
        </p:spPr>
        <p:txBody>
          <a:bodyPr wrap="square">
            <a:noAutofit/>
          </a:bodyPr>
          <a:lstStyle/>
          <a:p>
            <a:endParaRPr lang="en-GB"/>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12923112" y="3295650"/>
            <a:ext cx="10115308" cy="0"/>
          </a:xfrm>
          <a:prstGeom prst="line">
            <a:avLst/>
          </a:prstGeom>
          <a:ln w="38100">
            <a:solidFill>
              <a:srgbClr val="FFB612"/>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12933600" y="1725613"/>
            <a:ext cx="10104820" cy="1292400"/>
          </a:xfrm>
        </p:spPr>
        <p:txBody>
          <a:bodyPr anchor="b">
            <a:noAutofit/>
          </a:bodyPr>
          <a:lstStyle>
            <a:lvl1pPr marL="0" indent="0">
              <a:lnSpc>
                <a:spcPct val="90000"/>
              </a:lnSpc>
              <a:buFont typeface="Arial" panose="020B0604020202020204" pitchFamily="34" charset="0"/>
              <a:buNone/>
              <a:defRPr sz="48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12933600" y="3726000"/>
            <a:ext cx="10115308" cy="8702675"/>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2" name="Graphic 11">
            <a:extLst>
              <a:ext uri="{FF2B5EF4-FFF2-40B4-BE49-F238E27FC236}">
                <a16:creationId xmlns:a16="http://schemas.microsoft.com/office/drawing/2014/main" id="{0778A6ED-891E-6748-9305-2360E4C7614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15975" y="464400"/>
            <a:ext cx="8071200" cy="951792"/>
          </a:xfrm>
          <a:prstGeom prst="rect">
            <a:avLst/>
          </a:prstGeom>
        </p:spPr>
      </p:pic>
      <p:sp>
        <p:nvSpPr>
          <p:cNvPr id="17" name="Tekstvak 16">
            <a:extLst>
              <a:ext uri="{FF2B5EF4-FFF2-40B4-BE49-F238E27FC236}">
                <a16:creationId xmlns:a16="http://schemas.microsoft.com/office/drawing/2014/main" id="{A4C50735-2F67-4241-BFC7-B27029EBF27D}"/>
              </a:ext>
            </a:extLst>
          </p:cNvPr>
          <p:cNvSpPr txBox="1"/>
          <p:nvPr userDrawn="1"/>
        </p:nvSpPr>
        <p:spPr>
          <a:xfrm>
            <a:off x="17701247" y="566963"/>
            <a:ext cx="6156000" cy="728663"/>
          </a:xfrm>
          <a:prstGeom prst="rect">
            <a:avLst/>
          </a:prstGeom>
          <a:noFill/>
        </p:spPr>
        <p:txBody>
          <a:bodyPr wrap="square" rtlCol="0" anchor="ctr">
            <a:noAutofit/>
          </a:bodyPr>
          <a:lstStyle/>
          <a:p>
            <a:pPr algn="l"/>
            <a:r>
              <a:rPr lang="nl-NL" sz="2600" b="1" dirty="0"/>
              <a:t>Gegevensuitwisseling</a:t>
            </a:r>
          </a:p>
        </p:txBody>
      </p:sp>
      <p:pic>
        <p:nvPicPr>
          <p:cNvPr id="2" name="Picture 1">
            <a:extLst>
              <a:ext uri="{FF2B5EF4-FFF2-40B4-BE49-F238E27FC236}">
                <a16:creationId xmlns:a16="http://schemas.microsoft.com/office/drawing/2014/main" id="{8FFA1072-D0DB-A208-6F12-7290EF808FA1}"/>
              </a:ext>
            </a:extLst>
          </p:cNvPr>
          <p:cNvPicPr>
            <a:picLocks noChangeAspect="1"/>
          </p:cNvPicPr>
          <p:nvPr userDrawn="1"/>
        </p:nvPicPr>
        <p:blipFill>
          <a:blip r:embed="rId6"/>
          <a:stretch>
            <a:fillRect/>
          </a:stretch>
        </p:blipFill>
        <p:spPr>
          <a:xfrm>
            <a:off x="16315973" y="464401"/>
            <a:ext cx="968399" cy="968399"/>
          </a:xfrm>
          <a:prstGeom prst="rect">
            <a:avLst/>
          </a:prstGeom>
        </p:spPr>
      </p:pic>
    </p:spTree>
    <p:extLst>
      <p:ext uri="{BB962C8B-B14F-4D97-AF65-F5344CB8AC3E}">
        <p14:creationId xmlns:p14="http://schemas.microsoft.com/office/powerpoint/2010/main" val="302666479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8 Gegevensuitwisseling visual links - Tekst rechts">
    <p:spTree>
      <p:nvGrpSpPr>
        <p:cNvPr id="1" name=""/>
        <p:cNvGrpSpPr/>
        <p:nvPr/>
      </p:nvGrpSpPr>
      <p:grpSpPr>
        <a:xfrm>
          <a:off x="0" y="0"/>
          <a:ext cx="0" cy="0"/>
          <a:chOff x="0" y="0"/>
          <a:chExt cx="0" cy="0"/>
        </a:xfrm>
      </p:grpSpPr>
      <p:sp>
        <p:nvSpPr>
          <p:cNvPr id="18" name="Rectangle 3">
            <a:extLst>
              <a:ext uri="{FF2B5EF4-FFF2-40B4-BE49-F238E27FC236}">
                <a16:creationId xmlns:a16="http://schemas.microsoft.com/office/drawing/2014/main" id="{972FB7BE-2DE8-3349-999B-37C0DE0CB781}"/>
              </a:ext>
            </a:extLst>
          </p:cNvPr>
          <p:cNvSpPr/>
          <p:nvPr userDrawn="1"/>
        </p:nvSpPr>
        <p:spPr>
          <a:xfrm>
            <a:off x="0" y="0"/>
            <a:ext cx="12193587" cy="13716000"/>
          </a:xfrm>
          <a:prstGeom prst="rect">
            <a:avLst/>
          </a:prstGeom>
          <a:solidFill>
            <a:srgbClr val="FFB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9" name="Graphic 18">
            <a:extLst>
              <a:ext uri="{FF2B5EF4-FFF2-40B4-BE49-F238E27FC236}">
                <a16:creationId xmlns:a16="http://schemas.microsoft.com/office/drawing/2014/main" id="{5BEB366B-00BE-BC49-9865-4395838CE17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97011" y="3352801"/>
            <a:ext cx="8458304" cy="7029450"/>
          </a:xfrm>
          <a:prstGeom prst="rect">
            <a:avLst/>
          </a:prstGeom>
        </p:spPr>
      </p:pic>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09387" y="-1"/>
            <a:ext cx="968400" cy="2408258"/>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12923112" y="3295650"/>
            <a:ext cx="10115308" cy="0"/>
          </a:xfrm>
          <a:prstGeom prst="line">
            <a:avLst/>
          </a:prstGeom>
          <a:ln w="38100">
            <a:solidFill>
              <a:srgbClr val="FFB612"/>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12933600" y="1725613"/>
            <a:ext cx="10104820" cy="1292400"/>
          </a:xfrm>
        </p:spPr>
        <p:txBody>
          <a:bodyPr anchor="b">
            <a:noAutofit/>
          </a:bodyPr>
          <a:lstStyle>
            <a:lvl1pPr marL="0" indent="0">
              <a:lnSpc>
                <a:spcPct val="90000"/>
              </a:lnSpc>
              <a:buFont typeface="Arial" panose="020B0604020202020204" pitchFamily="34" charset="0"/>
              <a:buNone/>
              <a:defRPr sz="48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12933600" y="3726000"/>
            <a:ext cx="10115308" cy="8702675"/>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2" name="Graphic 11">
            <a:extLst>
              <a:ext uri="{FF2B5EF4-FFF2-40B4-BE49-F238E27FC236}">
                <a16:creationId xmlns:a16="http://schemas.microsoft.com/office/drawing/2014/main" id="{96F014F6-5FC2-8C45-8E69-82ADD3FCDFC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315975" y="464400"/>
            <a:ext cx="8071200" cy="951792"/>
          </a:xfrm>
          <a:prstGeom prst="rect">
            <a:avLst/>
          </a:prstGeom>
        </p:spPr>
      </p:pic>
      <p:sp>
        <p:nvSpPr>
          <p:cNvPr id="17" name="Tekstvak 16">
            <a:extLst>
              <a:ext uri="{FF2B5EF4-FFF2-40B4-BE49-F238E27FC236}">
                <a16:creationId xmlns:a16="http://schemas.microsoft.com/office/drawing/2014/main" id="{1AA90275-7F71-4B4E-B524-389EFFFB32B5}"/>
              </a:ext>
            </a:extLst>
          </p:cNvPr>
          <p:cNvSpPr txBox="1"/>
          <p:nvPr userDrawn="1"/>
        </p:nvSpPr>
        <p:spPr>
          <a:xfrm>
            <a:off x="17701247" y="566963"/>
            <a:ext cx="6156000" cy="728663"/>
          </a:xfrm>
          <a:prstGeom prst="rect">
            <a:avLst/>
          </a:prstGeom>
          <a:noFill/>
        </p:spPr>
        <p:txBody>
          <a:bodyPr wrap="square" rtlCol="0" anchor="ctr">
            <a:noAutofit/>
          </a:bodyPr>
          <a:lstStyle/>
          <a:p>
            <a:pPr algn="l"/>
            <a:r>
              <a:rPr lang="nl-NL" sz="2600" b="1" dirty="0"/>
              <a:t>Gegevensuitwisseling</a:t>
            </a:r>
          </a:p>
        </p:txBody>
      </p:sp>
      <p:pic>
        <p:nvPicPr>
          <p:cNvPr id="2" name="Picture 1">
            <a:extLst>
              <a:ext uri="{FF2B5EF4-FFF2-40B4-BE49-F238E27FC236}">
                <a16:creationId xmlns:a16="http://schemas.microsoft.com/office/drawing/2014/main" id="{A07277B6-9E1D-A446-1561-4F8E6A06DB2D}"/>
              </a:ext>
            </a:extLst>
          </p:cNvPr>
          <p:cNvPicPr>
            <a:picLocks noChangeAspect="1"/>
          </p:cNvPicPr>
          <p:nvPr userDrawn="1"/>
        </p:nvPicPr>
        <p:blipFill>
          <a:blip r:embed="rId8"/>
          <a:stretch>
            <a:fillRect/>
          </a:stretch>
        </p:blipFill>
        <p:spPr>
          <a:xfrm>
            <a:off x="16315973" y="464401"/>
            <a:ext cx="968399" cy="968399"/>
          </a:xfrm>
          <a:prstGeom prst="rect">
            <a:avLst/>
          </a:prstGeom>
        </p:spPr>
      </p:pic>
    </p:spTree>
    <p:extLst>
      <p:ext uri="{BB962C8B-B14F-4D97-AF65-F5344CB8AC3E}">
        <p14:creationId xmlns:p14="http://schemas.microsoft.com/office/powerpoint/2010/main" val="217076100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9 Gegevensuitwisseling Beeld voorbeeld – tekst">
    <p:spTree>
      <p:nvGrpSpPr>
        <p:cNvPr id="1" name=""/>
        <p:cNvGrpSpPr/>
        <p:nvPr/>
      </p:nvGrpSpPr>
      <p:grpSpPr>
        <a:xfrm>
          <a:off x="0" y="0"/>
          <a:ext cx="0" cy="0"/>
          <a:chOff x="0" y="0"/>
          <a:chExt cx="0" cy="0"/>
        </a:xfrm>
      </p:grpSpPr>
      <p:pic>
        <p:nvPicPr>
          <p:cNvPr id="8" name="Afbeelding 7">
            <a:extLst>
              <a:ext uri="{FF2B5EF4-FFF2-40B4-BE49-F238E27FC236}">
                <a16:creationId xmlns:a16="http://schemas.microsoft.com/office/drawing/2014/main" id="{E4E0CEE1-A72B-0041-B6E0-16EEA84CB9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427" y="4980"/>
            <a:ext cx="12183145" cy="13706039"/>
          </a:xfrm>
          <a:prstGeom prst="rect">
            <a:avLst/>
          </a:prstGeom>
        </p:spPr>
      </p:pic>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09387" y="-1"/>
            <a:ext cx="968400" cy="2408258"/>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12923112" y="3295650"/>
            <a:ext cx="10115308" cy="0"/>
          </a:xfrm>
          <a:prstGeom prst="line">
            <a:avLst/>
          </a:prstGeom>
          <a:ln w="38100">
            <a:solidFill>
              <a:srgbClr val="FFB612"/>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12933600" y="1725613"/>
            <a:ext cx="10104820" cy="1292400"/>
          </a:xfrm>
        </p:spPr>
        <p:txBody>
          <a:bodyPr anchor="b">
            <a:noAutofit/>
          </a:bodyPr>
          <a:lstStyle>
            <a:lvl1pPr marL="0" indent="0">
              <a:lnSpc>
                <a:spcPct val="90000"/>
              </a:lnSpc>
              <a:buFont typeface="Arial" panose="020B0604020202020204" pitchFamily="34" charset="0"/>
              <a:buNone/>
              <a:defRPr sz="48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12933600" y="3726000"/>
            <a:ext cx="10115308" cy="8702675"/>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2" name="Graphic 11">
            <a:extLst>
              <a:ext uri="{FF2B5EF4-FFF2-40B4-BE49-F238E27FC236}">
                <a16:creationId xmlns:a16="http://schemas.microsoft.com/office/drawing/2014/main" id="{96F014F6-5FC2-8C45-8E69-82ADD3FCDFCA}"/>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315975" y="464400"/>
            <a:ext cx="8071200" cy="951792"/>
          </a:xfrm>
          <a:prstGeom prst="rect">
            <a:avLst/>
          </a:prstGeom>
        </p:spPr>
      </p:pic>
      <p:sp>
        <p:nvSpPr>
          <p:cNvPr id="17" name="Tekstvak 16">
            <a:extLst>
              <a:ext uri="{FF2B5EF4-FFF2-40B4-BE49-F238E27FC236}">
                <a16:creationId xmlns:a16="http://schemas.microsoft.com/office/drawing/2014/main" id="{1AA90275-7F71-4B4E-B524-389EFFFB32B5}"/>
              </a:ext>
            </a:extLst>
          </p:cNvPr>
          <p:cNvSpPr txBox="1"/>
          <p:nvPr userDrawn="1"/>
        </p:nvSpPr>
        <p:spPr>
          <a:xfrm>
            <a:off x="17701247" y="566963"/>
            <a:ext cx="6156000" cy="728663"/>
          </a:xfrm>
          <a:prstGeom prst="rect">
            <a:avLst/>
          </a:prstGeom>
          <a:noFill/>
        </p:spPr>
        <p:txBody>
          <a:bodyPr wrap="square" rtlCol="0" anchor="ctr">
            <a:noAutofit/>
          </a:bodyPr>
          <a:lstStyle/>
          <a:p>
            <a:pPr algn="l"/>
            <a:r>
              <a:rPr lang="nl-NL" sz="2600" b="1" dirty="0"/>
              <a:t>Gegevensuitwisseling</a:t>
            </a:r>
          </a:p>
        </p:txBody>
      </p:sp>
      <p:pic>
        <p:nvPicPr>
          <p:cNvPr id="2" name="Picture 1">
            <a:extLst>
              <a:ext uri="{FF2B5EF4-FFF2-40B4-BE49-F238E27FC236}">
                <a16:creationId xmlns:a16="http://schemas.microsoft.com/office/drawing/2014/main" id="{3C317FA4-13E6-5CEA-1047-108F9B62B16D}"/>
              </a:ext>
            </a:extLst>
          </p:cNvPr>
          <p:cNvPicPr>
            <a:picLocks noChangeAspect="1"/>
          </p:cNvPicPr>
          <p:nvPr userDrawn="1"/>
        </p:nvPicPr>
        <p:blipFill>
          <a:blip r:embed="rId7"/>
          <a:stretch>
            <a:fillRect/>
          </a:stretch>
        </p:blipFill>
        <p:spPr>
          <a:xfrm>
            <a:off x="16315973" y="464401"/>
            <a:ext cx="968399" cy="968399"/>
          </a:xfrm>
          <a:prstGeom prst="rect">
            <a:avLst/>
          </a:prstGeom>
        </p:spPr>
      </p:pic>
    </p:spTree>
    <p:extLst>
      <p:ext uri="{BB962C8B-B14F-4D97-AF65-F5344CB8AC3E}">
        <p14:creationId xmlns:p14="http://schemas.microsoft.com/office/powerpoint/2010/main" val="3858580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7 Voorblad Zonder Foto">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3E79D06-311A-43E8-9993-E38058BC57F1}"/>
              </a:ext>
            </a:extLst>
          </p:cNvPr>
          <p:cNvSpPr/>
          <p:nvPr userDrawn="1"/>
        </p:nvSpPr>
        <p:spPr>
          <a:xfrm>
            <a:off x="0" y="0"/>
            <a:ext cx="12193587"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8" name="Graphic 7">
            <a:extLst>
              <a:ext uri="{FF2B5EF4-FFF2-40B4-BE49-F238E27FC236}">
                <a16:creationId xmlns:a16="http://schemas.microsoft.com/office/drawing/2014/main" id="{482411D4-6059-45D1-97BA-7BAC9191D0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10799" y="0"/>
            <a:ext cx="6030000" cy="2399305"/>
          </a:xfrm>
          <a:prstGeom prst="rect">
            <a:avLst/>
          </a:prstGeom>
        </p:spPr>
      </p:pic>
      <p:sp>
        <p:nvSpPr>
          <p:cNvPr id="6" name="Title 1">
            <a:extLst>
              <a:ext uri="{FF2B5EF4-FFF2-40B4-BE49-F238E27FC236}">
                <a16:creationId xmlns:a16="http://schemas.microsoft.com/office/drawing/2014/main" id="{96079E5B-1629-B140-8348-9D8D7AB4560E}"/>
              </a:ext>
            </a:extLst>
          </p:cNvPr>
          <p:cNvSpPr>
            <a:spLocks noGrp="1"/>
          </p:cNvSpPr>
          <p:nvPr>
            <p:ph type="ctrTitle" hasCustomPrompt="1"/>
          </p:nvPr>
        </p:nvSpPr>
        <p:spPr>
          <a:xfrm>
            <a:off x="12821478" y="2542233"/>
            <a:ext cx="11147700" cy="8574946"/>
          </a:xfrm>
        </p:spPr>
        <p:txBody>
          <a:bodyPr anchor="ctr">
            <a:normAutofit/>
          </a:bodyPr>
          <a:lstStyle>
            <a:lvl1pPr algn="l">
              <a:lnSpc>
                <a:spcPct val="100000"/>
              </a:lnSpc>
              <a:defRPr sz="8200">
                <a:solidFill>
                  <a:srgbClr val="39870C"/>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7" name="Subtitle 2">
            <a:extLst>
              <a:ext uri="{FF2B5EF4-FFF2-40B4-BE49-F238E27FC236}">
                <a16:creationId xmlns:a16="http://schemas.microsoft.com/office/drawing/2014/main" id="{3BE74E9E-956F-0D46-BF54-083418D449D1}"/>
              </a:ext>
            </a:extLst>
          </p:cNvPr>
          <p:cNvSpPr>
            <a:spLocks noGrp="1"/>
          </p:cNvSpPr>
          <p:nvPr>
            <p:ph type="subTitle" idx="1" hasCustomPrompt="1"/>
          </p:nvPr>
        </p:nvSpPr>
        <p:spPr>
          <a:xfrm>
            <a:off x="12821477" y="11471275"/>
            <a:ext cx="11147699" cy="1406127"/>
          </a:xfrm>
        </p:spPr>
        <p:txBody>
          <a:bodyPr anchor="b">
            <a:normAutofit/>
          </a:bodyPr>
          <a:lstStyle>
            <a:lvl1pPr marL="0" indent="0" algn="l">
              <a:buNone/>
              <a:defRPr sz="3200">
                <a:solidFill>
                  <a:schemeClr val="tx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nl-NL" dirty="0"/>
              <a:t>Click </a:t>
            </a:r>
            <a:r>
              <a:rPr lang="nl-NL" dirty="0" err="1"/>
              <a:t>to</a:t>
            </a:r>
            <a:r>
              <a:rPr lang="nl-NL" dirty="0"/>
              <a:t> </a:t>
            </a:r>
            <a:r>
              <a:rPr lang="nl-NL" dirty="0" err="1"/>
              <a:t>edit</a:t>
            </a:r>
            <a:r>
              <a:rPr lang="nl-NL" dirty="0"/>
              <a:t> Master </a:t>
            </a:r>
            <a:r>
              <a:rPr lang="nl-NL" dirty="0" err="1"/>
              <a:t>subtitle</a:t>
            </a:r>
            <a:r>
              <a:rPr lang="nl-NL" dirty="0"/>
              <a:t> </a:t>
            </a:r>
            <a:r>
              <a:rPr lang="nl-NL" dirty="0" err="1"/>
              <a:t>style</a:t>
            </a:r>
            <a:endParaRPr lang="nl-NL" dirty="0"/>
          </a:p>
        </p:txBody>
      </p:sp>
    </p:spTree>
    <p:extLst>
      <p:ext uri="{BB962C8B-B14F-4D97-AF65-F5344CB8AC3E}">
        <p14:creationId xmlns:p14="http://schemas.microsoft.com/office/powerpoint/2010/main" val="84153370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10 Gegevensuitwisseling Illustratie - Teks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2D09B5-47EE-4FA2-919C-C0E306FA2016}"/>
              </a:ext>
            </a:extLst>
          </p:cNvPr>
          <p:cNvSpPr/>
          <p:nvPr userDrawn="1"/>
        </p:nvSpPr>
        <p:spPr>
          <a:xfrm>
            <a:off x="0" y="0"/>
            <a:ext cx="12193587" cy="13716000"/>
          </a:xfrm>
          <a:prstGeom prst="rect">
            <a:avLst/>
          </a:prstGeom>
          <a:solidFill>
            <a:srgbClr val="FFF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EC3E1A9C-B3A2-427F-8EB7-E0129597096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cxnSp>
        <p:nvCxnSpPr>
          <p:cNvPr id="19" name="Straight Connector 11">
            <a:extLst>
              <a:ext uri="{FF2B5EF4-FFF2-40B4-BE49-F238E27FC236}">
                <a16:creationId xmlns:a16="http://schemas.microsoft.com/office/drawing/2014/main" id="{6580C052-5B72-4748-B6E2-041B2156AD8C}"/>
              </a:ext>
            </a:extLst>
          </p:cNvPr>
          <p:cNvCxnSpPr>
            <a:cxnSpLocks/>
          </p:cNvCxnSpPr>
          <p:nvPr userDrawn="1"/>
        </p:nvCxnSpPr>
        <p:spPr>
          <a:xfrm>
            <a:off x="12923112" y="3295650"/>
            <a:ext cx="10115308" cy="0"/>
          </a:xfrm>
          <a:prstGeom prst="line">
            <a:avLst/>
          </a:prstGeom>
          <a:ln w="38100">
            <a:solidFill>
              <a:srgbClr val="FFB612"/>
            </a:solidFill>
          </a:ln>
        </p:spPr>
        <p:style>
          <a:lnRef idx="1">
            <a:schemeClr val="accent1"/>
          </a:lnRef>
          <a:fillRef idx="0">
            <a:schemeClr val="accent1"/>
          </a:fillRef>
          <a:effectRef idx="0">
            <a:schemeClr val="accent1"/>
          </a:effectRef>
          <a:fontRef idx="minor">
            <a:schemeClr val="tx1"/>
          </a:fontRef>
        </p:style>
      </p:cxnSp>
      <p:sp>
        <p:nvSpPr>
          <p:cNvPr id="20" name="Text Placeholder 13">
            <a:extLst>
              <a:ext uri="{FF2B5EF4-FFF2-40B4-BE49-F238E27FC236}">
                <a16:creationId xmlns:a16="http://schemas.microsoft.com/office/drawing/2014/main" id="{8415DBEF-7F37-D843-8AA6-ABC020B509EF}"/>
              </a:ext>
            </a:extLst>
          </p:cNvPr>
          <p:cNvSpPr>
            <a:spLocks noGrp="1"/>
          </p:cNvSpPr>
          <p:nvPr>
            <p:ph type="body" sz="quarter" idx="15" hasCustomPrompt="1"/>
          </p:nvPr>
        </p:nvSpPr>
        <p:spPr>
          <a:xfrm>
            <a:off x="12933600" y="1725613"/>
            <a:ext cx="10104820" cy="1292400"/>
          </a:xfrm>
        </p:spPr>
        <p:txBody>
          <a:bodyPr anchor="b">
            <a:noAutofit/>
          </a:bodyPr>
          <a:lstStyle>
            <a:lvl1pPr marL="0" indent="0">
              <a:lnSpc>
                <a:spcPct val="90000"/>
              </a:lnSpc>
              <a:buFont typeface="Arial" panose="020B0604020202020204" pitchFamily="34" charset="0"/>
              <a:buNone/>
              <a:defRPr sz="48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Kolom titel</a:t>
            </a:r>
          </a:p>
        </p:txBody>
      </p:sp>
      <p:sp>
        <p:nvSpPr>
          <p:cNvPr id="21" name="Text Placeholder 15">
            <a:extLst>
              <a:ext uri="{FF2B5EF4-FFF2-40B4-BE49-F238E27FC236}">
                <a16:creationId xmlns:a16="http://schemas.microsoft.com/office/drawing/2014/main" id="{5991F1C1-DA65-534B-B988-E8D67D69AEA4}"/>
              </a:ext>
            </a:extLst>
          </p:cNvPr>
          <p:cNvSpPr>
            <a:spLocks noGrp="1"/>
          </p:cNvSpPr>
          <p:nvPr>
            <p:ph type="body" sz="quarter" idx="16" hasCustomPrompt="1"/>
          </p:nvPr>
        </p:nvSpPr>
        <p:spPr>
          <a:xfrm>
            <a:off x="12933600" y="3726000"/>
            <a:ext cx="10115308" cy="8702675"/>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4" name="Graphic 13">
            <a:extLst>
              <a:ext uri="{FF2B5EF4-FFF2-40B4-BE49-F238E27FC236}">
                <a16:creationId xmlns:a16="http://schemas.microsoft.com/office/drawing/2014/main" id="{FD1B5F0B-AF99-344E-9BC1-36225B716CE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15975" y="464400"/>
            <a:ext cx="8071200" cy="951792"/>
          </a:xfrm>
          <a:prstGeom prst="rect">
            <a:avLst/>
          </a:prstGeom>
        </p:spPr>
      </p:pic>
      <p:sp>
        <p:nvSpPr>
          <p:cNvPr id="15" name="Tekstvak 14">
            <a:extLst>
              <a:ext uri="{FF2B5EF4-FFF2-40B4-BE49-F238E27FC236}">
                <a16:creationId xmlns:a16="http://schemas.microsoft.com/office/drawing/2014/main" id="{3D3CA3F4-5266-4741-A1FF-32EC6B95A310}"/>
              </a:ext>
            </a:extLst>
          </p:cNvPr>
          <p:cNvSpPr txBox="1"/>
          <p:nvPr userDrawn="1"/>
        </p:nvSpPr>
        <p:spPr>
          <a:xfrm>
            <a:off x="17701247" y="566963"/>
            <a:ext cx="6156000" cy="728663"/>
          </a:xfrm>
          <a:prstGeom prst="rect">
            <a:avLst/>
          </a:prstGeom>
          <a:noFill/>
        </p:spPr>
        <p:txBody>
          <a:bodyPr wrap="square" rtlCol="0" anchor="ctr">
            <a:noAutofit/>
          </a:bodyPr>
          <a:lstStyle/>
          <a:p>
            <a:pPr algn="l"/>
            <a:r>
              <a:rPr lang="nl-NL" sz="2600" b="1" dirty="0"/>
              <a:t>Gegevensuitwisseling</a:t>
            </a:r>
          </a:p>
        </p:txBody>
      </p:sp>
      <p:pic>
        <p:nvPicPr>
          <p:cNvPr id="16" name="Afbeelding 15">
            <a:extLst>
              <a:ext uri="{FF2B5EF4-FFF2-40B4-BE49-F238E27FC236}">
                <a16:creationId xmlns:a16="http://schemas.microsoft.com/office/drawing/2014/main" id="{3B995C27-E3F3-9D46-BC04-0C19AD9AB78C}"/>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051843" y="2559050"/>
            <a:ext cx="8089900" cy="8597900"/>
          </a:xfrm>
          <a:prstGeom prst="rect">
            <a:avLst/>
          </a:prstGeom>
        </p:spPr>
      </p:pic>
      <p:pic>
        <p:nvPicPr>
          <p:cNvPr id="2" name="Picture 1">
            <a:extLst>
              <a:ext uri="{FF2B5EF4-FFF2-40B4-BE49-F238E27FC236}">
                <a16:creationId xmlns:a16="http://schemas.microsoft.com/office/drawing/2014/main" id="{5B70FBC9-16EF-32B1-F08F-979CE78B3D51}"/>
              </a:ext>
            </a:extLst>
          </p:cNvPr>
          <p:cNvPicPr>
            <a:picLocks noChangeAspect="1"/>
          </p:cNvPicPr>
          <p:nvPr userDrawn="1"/>
        </p:nvPicPr>
        <p:blipFill>
          <a:blip r:embed="rId7"/>
          <a:stretch>
            <a:fillRect/>
          </a:stretch>
        </p:blipFill>
        <p:spPr>
          <a:xfrm>
            <a:off x="16315973" y="464401"/>
            <a:ext cx="968399" cy="968399"/>
          </a:xfrm>
          <a:prstGeom prst="rect">
            <a:avLst/>
          </a:prstGeom>
        </p:spPr>
      </p:pic>
    </p:spTree>
    <p:extLst>
      <p:ext uri="{BB962C8B-B14F-4D97-AF65-F5344CB8AC3E}">
        <p14:creationId xmlns:p14="http://schemas.microsoft.com/office/powerpoint/2010/main" val="136886427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11 Gegevensuitwisseling Twee kolommen met tek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48756" y="1725278"/>
            <a:ext cx="10005046" cy="1293785"/>
          </a:xfrm>
        </p:spPr>
        <p:txBody>
          <a:bodyPr/>
          <a:lstStyle>
            <a:lvl1pPr>
              <a:defRPr sz="4800"/>
            </a:lvl1pPr>
          </a:lstStyle>
          <a:p>
            <a:r>
              <a:rPr lang="nl-NL" dirty="0"/>
              <a:t>Kolom titel</a:t>
            </a:r>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cxnSp>
        <p:nvCxnSpPr>
          <p:cNvPr id="11" name="Straight Connector 10">
            <a:extLst>
              <a:ext uri="{FF2B5EF4-FFF2-40B4-BE49-F238E27FC236}">
                <a16:creationId xmlns:a16="http://schemas.microsoft.com/office/drawing/2014/main" id="{937FD8D1-3DEF-4FCB-9CF8-50D4C190EF69}"/>
              </a:ext>
            </a:extLst>
          </p:cNvPr>
          <p:cNvCxnSpPr>
            <a:cxnSpLocks/>
          </p:cNvCxnSpPr>
          <p:nvPr userDrawn="1"/>
        </p:nvCxnSpPr>
        <p:spPr>
          <a:xfrm>
            <a:off x="1348756" y="3295650"/>
            <a:ext cx="10070701" cy="0"/>
          </a:xfrm>
          <a:prstGeom prst="line">
            <a:avLst/>
          </a:prstGeom>
          <a:ln w="38100">
            <a:solidFill>
              <a:srgbClr val="FFB61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F4EE1DA-9BE6-4C54-9886-AC193D9CE621}"/>
              </a:ext>
            </a:extLst>
          </p:cNvPr>
          <p:cNvSpPr>
            <a:spLocks noGrp="1"/>
          </p:cNvSpPr>
          <p:nvPr>
            <p:ph type="body" sz="quarter" idx="14" hasCustomPrompt="1"/>
          </p:nvPr>
        </p:nvSpPr>
        <p:spPr>
          <a:xfrm>
            <a:off x="1338267" y="3726000"/>
            <a:ext cx="10115308" cy="8702675"/>
          </a:xfrm>
        </p:spPr>
        <p:txBody>
          <a:bodyPr/>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nl-NL" dirty="0"/>
          </a:p>
        </p:txBody>
      </p:sp>
      <p:pic>
        <p:nvPicPr>
          <p:cNvPr id="13" name="Logo">
            <a:extLst>
              <a:ext uri="{FF2B5EF4-FFF2-40B4-BE49-F238E27FC236}">
                <a16:creationId xmlns:a16="http://schemas.microsoft.com/office/drawing/2014/main" id="{A93AF3DA-9BC0-6B4B-9CBD-99BCF696C1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cxnSp>
        <p:nvCxnSpPr>
          <p:cNvPr id="15" name="Straight Connector 11">
            <a:extLst>
              <a:ext uri="{FF2B5EF4-FFF2-40B4-BE49-F238E27FC236}">
                <a16:creationId xmlns:a16="http://schemas.microsoft.com/office/drawing/2014/main" id="{A954BB3E-ADCE-A741-83C0-46CE52CC50B8}"/>
              </a:ext>
            </a:extLst>
          </p:cNvPr>
          <p:cNvCxnSpPr>
            <a:cxnSpLocks/>
          </p:cNvCxnSpPr>
          <p:nvPr userDrawn="1"/>
        </p:nvCxnSpPr>
        <p:spPr>
          <a:xfrm>
            <a:off x="12923112" y="3295650"/>
            <a:ext cx="10115308" cy="0"/>
          </a:xfrm>
          <a:prstGeom prst="line">
            <a:avLst/>
          </a:prstGeom>
          <a:ln w="38100">
            <a:solidFill>
              <a:srgbClr val="FFB612"/>
            </a:solidFill>
          </a:ln>
        </p:spPr>
        <p:style>
          <a:lnRef idx="1">
            <a:schemeClr val="accent1"/>
          </a:lnRef>
          <a:fillRef idx="0">
            <a:schemeClr val="accent1"/>
          </a:fillRef>
          <a:effectRef idx="0">
            <a:schemeClr val="accent1"/>
          </a:effectRef>
          <a:fontRef idx="minor">
            <a:schemeClr val="tx1"/>
          </a:fontRef>
        </p:style>
      </p:cxnSp>
      <p:sp>
        <p:nvSpPr>
          <p:cNvPr id="18" name="Text Placeholder 13">
            <a:extLst>
              <a:ext uri="{FF2B5EF4-FFF2-40B4-BE49-F238E27FC236}">
                <a16:creationId xmlns:a16="http://schemas.microsoft.com/office/drawing/2014/main" id="{55957BE6-15DD-E74F-94EE-159CD092F6A5}"/>
              </a:ext>
            </a:extLst>
          </p:cNvPr>
          <p:cNvSpPr>
            <a:spLocks noGrp="1"/>
          </p:cNvSpPr>
          <p:nvPr>
            <p:ph type="body" sz="quarter" idx="15" hasCustomPrompt="1"/>
          </p:nvPr>
        </p:nvSpPr>
        <p:spPr>
          <a:xfrm>
            <a:off x="12933600" y="1725613"/>
            <a:ext cx="10104820" cy="1292400"/>
          </a:xfrm>
        </p:spPr>
        <p:txBody>
          <a:bodyPr anchor="b">
            <a:noAutofit/>
          </a:bodyPr>
          <a:lstStyle>
            <a:lvl1pPr marL="0" indent="0">
              <a:lnSpc>
                <a:spcPct val="90000"/>
              </a:lnSpc>
              <a:buFont typeface="Arial" panose="020B0604020202020204" pitchFamily="34" charset="0"/>
              <a:buNone/>
              <a:defRPr sz="48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Kolom titel</a:t>
            </a:r>
          </a:p>
        </p:txBody>
      </p:sp>
      <p:sp>
        <p:nvSpPr>
          <p:cNvPr id="19" name="Text Placeholder 15">
            <a:extLst>
              <a:ext uri="{FF2B5EF4-FFF2-40B4-BE49-F238E27FC236}">
                <a16:creationId xmlns:a16="http://schemas.microsoft.com/office/drawing/2014/main" id="{79E233DF-287A-024B-A85C-C41538AA285C}"/>
              </a:ext>
            </a:extLst>
          </p:cNvPr>
          <p:cNvSpPr>
            <a:spLocks noGrp="1"/>
          </p:cNvSpPr>
          <p:nvPr>
            <p:ph type="body" sz="quarter" idx="16" hasCustomPrompt="1"/>
          </p:nvPr>
        </p:nvSpPr>
        <p:spPr>
          <a:xfrm>
            <a:off x="12933600" y="3726000"/>
            <a:ext cx="10115308" cy="8702675"/>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4" name="Graphic 13">
            <a:extLst>
              <a:ext uri="{FF2B5EF4-FFF2-40B4-BE49-F238E27FC236}">
                <a16:creationId xmlns:a16="http://schemas.microsoft.com/office/drawing/2014/main" id="{1671A4B4-3897-294E-A057-BCD726E6698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15975" y="464400"/>
            <a:ext cx="8071200" cy="951792"/>
          </a:xfrm>
          <a:prstGeom prst="rect">
            <a:avLst/>
          </a:prstGeom>
        </p:spPr>
      </p:pic>
      <p:sp>
        <p:nvSpPr>
          <p:cNvPr id="21" name="Tekstvak 20">
            <a:extLst>
              <a:ext uri="{FF2B5EF4-FFF2-40B4-BE49-F238E27FC236}">
                <a16:creationId xmlns:a16="http://schemas.microsoft.com/office/drawing/2014/main" id="{919522DE-FB45-1A41-9FB7-3E18D255AC59}"/>
              </a:ext>
            </a:extLst>
          </p:cNvPr>
          <p:cNvSpPr txBox="1"/>
          <p:nvPr userDrawn="1"/>
        </p:nvSpPr>
        <p:spPr>
          <a:xfrm>
            <a:off x="17701247" y="566963"/>
            <a:ext cx="6156000" cy="728663"/>
          </a:xfrm>
          <a:prstGeom prst="rect">
            <a:avLst/>
          </a:prstGeom>
          <a:noFill/>
        </p:spPr>
        <p:txBody>
          <a:bodyPr wrap="square" rtlCol="0" anchor="ctr">
            <a:noAutofit/>
          </a:bodyPr>
          <a:lstStyle/>
          <a:p>
            <a:pPr algn="l"/>
            <a:r>
              <a:rPr lang="nl-NL" sz="2600" b="1" dirty="0"/>
              <a:t>Gegevensuitwisseling</a:t>
            </a:r>
          </a:p>
        </p:txBody>
      </p:sp>
      <p:pic>
        <p:nvPicPr>
          <p:cNvPr id="3" name="Picture 2">
            <a:extLst>
              <a:ext uri="{FF2B5EF4-FFF2-40B4-BE49-F238E27FC236}">
                <a16:creationId xmlns:a16="http://schemas.microsoft.com/office/drawing/2014/main" id="{A338F861-32A6-C5E3-2549-87F4A214853A}"/>
              </a:ext>
            </a:extLst>
          </p:cNvPr>
          <p:cNvPicPr>
            <a:picLocks noChangeAspect="1"/>
          </p:cNvPicPr>
          <p:nvPr userDrawn="1"/>
        </p:nvPicPr>
        <p:blipFill>
          <a:blip r:embed="rId6"/>
          <a:stretch>
            <a:fillRect/>
          </a:stretch>
        </p:blipFill>
        <p:spPr>
          <a:xfrm>
            <a:off x="16315973" y="464401"/>
            <a:ext cx="968399" cy="968399"/>
          </a:xfrm>
          <a:prstGeom prst="rect">
            <a:avLst/>
          </a:prstGeom>
        </p:spPr>
      </p:pic>
    </p:spTree>
    <p:extLst>
      <p:ext uri="{BB962C8B-B14F-4D97-AF65-F5344CB8AC3E}">
        <p14:creationId xmlns:p14="http://schemas.microsoft.com/office/powerpoint/2010/main" val="198626551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12 Gegevensuitwisseling Tekst over 2 kolomm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48756" y="1725278"/>
            <a:ext cx="21710640" cy="1293785"/>
          </a:xfrm>
        </p:spPr>
        <p:txBody>
          <a:bodyPr/>
          <a:lstStyle>
            <a:lvl1pPr>
              <a:defRPr sz="4800"/>
            </a:lvl1pPr>
          </a:lstStyle>
          <a:p>
            <a:r>
              <a:rPr lang="nl-NL" dirty="0"/>
              <a:t>Kolom titel</a:t>
            </a:r>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cxnSp>
        <p:nvCxnSpPr>
          <p:cNvPr id="11" name="Straight Connector 10">
            <a:extLst>
              <a:ext uri="{FF2B5EF4-FFF2-40B4-BE49-F238E27FC236}">
                <a16:creationId xmlns:a16="http://schemas.microsoft.com/office/drawing/2014/main" id="{937FD8D1-3DEF-4FCB-9CF8-50D4C190EF69}"/>
              </a:ext>
            </a:extLst>
          </p:cNvPr>
          <p:cNvCxnSpPr>
            <a:cxnSpLocks/>
          </p:cNvCxnSpPr>
          <p:nvPr userDrawn="1"/>
        </p:nvCxnSpPr>
        <p:spPr>
          <a:xfrm>
            <a:off x="1348756" y="3295650"/>
            <a:ext cx="21689664" cy="0"/>
          </a:xfrm>
          <a:prstGeom prst="line">
            <a:avLst/>
          </a:prstGeom>
          <a:ln w="38100">
            <a:solidFill>
              <a:srgbClr val="FFB61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F4EE1DA-9BE6-4C54-9886-AC193D9CE621}"/>
              </a:ext>
            </a:extLst>
          </p:cNvPr>
          <p:cNvSpPr>
            <a:spLocks noGrp="1"/>
          </p:cNvSpPr>
          <p:nvPr>
            <p:ph type="body" sz="quarter" idx="14" hasCustomPrompt="1"/>
          </p:nvPr>
        </p:nvSpPr>
        <p:spPr>
          <a:xfrm>
            <a:off x="1338266" y="3726000"/>
            <a:ext cx="21710641" cy="8702675"/>
          </a:xfrm>
        </p:spPr>
        <p:txBody>
          <a:bodyPr numCol="2" spcCol="1080000"/>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nl-NL" dirty="0"/>
          </a:p>
        </p:txBody>
      </p:sp>
      <p:pic>
        <p:nvPicPr>
          <p:cNvPr id="13" name="Logo">
            <a:extLst>
              <a:ext uri="{FF2B5EF4-FFF2-40B4-BE49-F238E27FC236}">
                <a16:creationId xmlns:a16="http://schemas.microsoft.com/office/drawing/2014/main" id="{A93AF3DA-9BC0-6B4B-9CBD-99BCF696C1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pic>
        <p:nvPicPr>
          <p:cNvPr id="12" name="Graphic 11">
            <a:extLst>
              <a:ext uri="{FF2B5EF4-FFF2-40B4-BE49-F238E27FC236}">
                <a16:creationId xmlns:a16="http://schemas.microsoft.com/office/drawing/2014/main" id="{9DB2E849-6A74-C243-A9E7-C5E1A2AEC79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15975" y="464400"/>
            <a:ext cx="8071200" cy="951792"/>
          </a:xfrm>
          <a:prstGeom prst="rect">
            <a:avLst/>
          </a:prstGeom>
        </p:spPr>
      </p:pic>
      <p:sp>
        <p:nvSpPr>
          <p:cNvPr id="14" name="Tekstvak 13">
            <a:extLst>
              <a:ext uri="{FF2B5EF4-FFF2-40B4-BE49-F238E27FC236}">
                <a16:creationId xmlns:a16="http://schemas.microsoft.com/office/drawing/2014/main" id="{4E73B636-632C-274D-BDE2-C30C42A7919F}"/>
              </a:ext>
            </a:extLst>
          </p:cNvPr>
          <p:cNvSpPr txBox="1"/>
          <p:nvPr userDrawn="1"/>
        </p:nvSpPr>
        <p:spPr>
          <a:xfrm>
            <a:off x="17701247" y="566963"/>
            <a:ext cx="6156000" cy="728663"/>
          </a:xfrm>
          <a:prstGeom prst="rect">
            <a:avLst/>
          </a:prstGeom>
          <a:noFill/>
        </p:spPr>
        <p:txBody>
          <a:bodyPr wrap="square" rtlCol="0" anchor="ctr">
            <a:noAutofit/>
          </a:bodyPr>
          <a:lstStyle/>
          <a:p>
            <a:pPr algn="l"/>
            <a:r>
              <a:rPr lang="nl-NL" sz="2600" b="1" dirty="0"/>
              <a:t>Gegevensuitwisseling</a:t>
            </a:r>
          </a:p>
        </p:txBody>
      </p:sp>
      <p:pic>
        <p:nvPicPr>
          <p:cNvPr id="3" name="Picture 2">
            <a:extLst>
              <a:ext uri="{FF2B5EF4-FFF2-40B4-BE49-F238E27FC236}">
                <a16:creationId xmlns:a16="http://schemas.microsoft.com/office/drawing/2014/main" id="{B17CD1F6-F5D5-56A1-C789-CDD0BA642899}"/>
              </a:ext>
            </a:extLst>
          </p:cNvPr>
          <p:cNvPicPr>
            <a:picLocks noChangeAspect="1"/>
          </p:cNvPicPr>
          <p:nvPr userDrawn="1"/>
        </p:nvPicPr>
        <p:blipFill>
          <a:blip r:embed="rId6"/>
          <a:stretch>
            <a:fillRect/>
          </a:stretch>
        </p:blipFill>
        <p:spPr>
          <a:xfrm>
            <a:off x="16315973" y="464401"/>
            <a:ext cx="968399" cy="968399"/>
          </a:xfrm>
          <a:prstGeom prst="rect">
            <a:avLst/>
          </a:prstGeom>
        </p:spPr>
      </p:pic>
    </p:spTree>
    <p:extLst>
      <p:ext uri="{BB962C8B-B14F-4D97-AF65-F5344CB8AC3E}">
        <p14:creationId xmlns:p14="http://schemas.microsoft.com/office/powerpoint/2010/main" val="325200419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5.13 Gegevensuitwisseling Tabel of Grafiek">
    <p:spTree>
      <p:nvGrpSpPr>
        <p:cNvPr id="1" name=""/>
        <p:cNvGrpSpPr/>
        <p:nvPr/>
      </p:nvGrpSpPr>
      <p:grpSpPr>
        <a:xfrm>
          <a:off x="0" y="0"/>
          <a:ext cx="0" cy="0"/>
          <a:chOff x="0" y="0"/>
          <a:chExt cx="0" cy="0"/>
        </a:xfrm>
      </p:grpSpPr>
      <p:sp>
        <p:nvSpPr>
          <p:cNvPr id="2" name="Title 1"/>
          <p:cNvSpPr>
            <a:spLocks noGrp="1"/>
          </p:cNvSpPr>
          <p:nvPr>
            <p:ph type="title"/>
          </p:nvPr>
        </p:nvSpPr>
        <p:spPr>
          <a:xfrm>
            <a:off x="1348755" y="1725278"/>
            <a:ext cx="21689664" cy="1293785"/>
          </a:xfrm>
        </p:spPr>
        <p:txBody>
          <a:bodyPr/>
          <a:lstStyle>
            <a:lvl1pPr>
              <a:defRPr sz="4800"/>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4" name="Date Placeholder 3"/>
          <p:cNvSpPr>
            <a:spLocks noGrp="1"/>
          </p:cNvSpPr>
          <p:nvPr>
            <p:ph type="dt" sz="half" idx="10"/>
          </p:nvPr>
        </p:nvSpPr>
        <p:spPr/>
        <p:txBody>
          <a:bodyPr/>
          <a:lstStyle/>
          <a:p>
            <a:r>
              <a:rPr lang="nl-NL"/>
              <a:t>26 augustus 2021</a:t>
            </a:r>
            <a:endParaRPr lang="nl-NL" dirty="0"/>
          </a:p>
        </p:txBody>
      </p:sp>
      <p:sp>
        <p:nvSpPr>
          <p:cNvPr id="6" name="Slide Number Placeholder 5"/>
          <p:cNvSpPr>
            <a:spLocks noGrp="1"/>
          </p:cNvSpPr>
          <p:nvPr>
            <p:ph type="sldNum" sz="quarter" idx="12"/>
          </p:nvPr>
        </p:nvSpPr>
        <p:spPr/>
        <p:txBody>
          <a:bodyPr/>
          <a:lstStyle/>
          <a:p>
            <a:fld id="{58A012CB-14D3-4B29-B9BE-EBD198EAE235}" type="slidenum">
              <a:rPr lang="nl-NL" smtClean="0"/>
              <a:t>‹nr.›</a:t>
            </a:fld>
            <a:endParaRPr lang="nl-NL" dirty="0"/>
          </a:p>
        </p:txBody>
      </p:sp>
      <p:pic>
        <p:nvPicPr>
          <p:cNvPr id="13" name="Logo">
            <a:extLst>
              <a:ext uri="{FF2B5EF4-FFF2-40B4-BE49-F238E27FC236}">
                <a16:creationId xmlns:a16="http://schemas.microsoft.com/office/drawing/2014/main" id="{79F293BA-1623-4A76-8D5B-FD12AA92B2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cxnSp>
        <p:nvCxnSpPr>
          <p:cNvPr id="9" name="Straight Connector 8">
            <a:extLst>
              <a:ext uri="{FF2B5EF4-FFF2-40B4-BE49-F238E27FC236}">
                <a16:creationId xmlns:a16="http://schemas.microsoft.com/office/drawing/2014/main" id="{31EF27C3-F59F-43D6-AAAF-8DA7D3A4CA7E}"/>
              </a:ext>
            </a:extLst>
          </p:cNvPr>
          <p:cNvCxnSpPr>
            <a:cxnSpLocks/>
          </p:cNvCxnSpPr>
          <p:nvPr userDrawn="1"/>
        </p:nvCxnSpPr>
        <p:spPr>
          <a:xfrm>
            <a:off x="1348756" y="3295650"/>
            <a:ext cx="21689664" cy="0"/>
          </a:xfrm>
          <a:prstGeom prst="line">
            <a:avLst/>
          </a:prstGeom>
          <a:ln w="38100">
            <a:solidFill>
              <a:srgbClr val="FFB612"/>
            </a:solidFill>
          </a:ln>
        </p:spPr>
        <p:style>
          <a:lnRef idx="1">
            <a:schemeClr val="accent1"/>
          </a:lnRef>
          <a:fillRef idx="0">
            <a:schemeClr val="accent1"/>
          </a:fillRef>
          <a:effectRef idx="0">
            <a:schemeClr val="accent1"/>
          </a:effectRef>
          <a:fontRef idx="minor">
            <a:schemeClr val="tx1"/>
          </a:fontRef>
        </p:style>
      </p:cxnSp>
      <p:sp>
        <p:nvSpPr>
          <p:cNvPr id="5" name="Tijdelijke aanduiding voor tabel 4">
            <a:extLst>
              <a:ext uri="{FF2B5EF4-FFF2-40B4-BE49-F238E27FC236}">
                <a16:creationId xmlns:a16="http://schemas.microsoft.com/office/drawing/2014/main" id="{7BF9B7D8-7E90-244C-8B2F-C2B69B36DEDF}"/>
              </a:ext>
            </a:extLst>
          </p:cNvPr>
          <p:cNvSpPr>
            <a:spLocks noGrp="1"/>
          </p:cNvSpPr>
          <p:nvPr>
            <p:ph type="tbl" sz="quarter" idx="14"/>
          </p:nvPr>
        </p:nvSpPr>
        <p:spPr>
          <a:xfrm>
            <a:off x="1348756" y="3714749"/>
            <a:ext cx="21689664" cy="8640425"/>
          </a:xfrm>
        </p:spPr>
        <p:txBody>
          <a:bodyPr/>
          <a:lstStyle/>
          <a:p>
            <a:endParaRPr lang="nl-NL"/>
          </a:p>
        </p:txBody>
      </p:sp>
      <p:pic>
        <p:nvPicPr>
          <p:cNvPr id="10" name="Graphic 9">
            <a:extLst>
              <a:ext uri="{FF2B5EF4-FFF2-40B4-BE49-F238E27FC236}">
                <a16:creationId xmlns:a16="http://schemas.microsoft.com/office/drawing/2014/main" id="{5988F12A-2204-F744-B9A6-8A025DC8888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15975" y="464400"/>
            <a:ext cx="8071200" cy="951792"/>
          </a:xfrm>
          <a:prstGeom prst="rect">
            <a:avLst/>
          </a:prstGeom>
        </p:spPr>
      </p:pic>
      <p:sp>
        <p:nvSpPr>
          <p:cNvPr id="14" name="Tekstvak 13">
            <a:extLst>
              <a:ext uri="{FF2B5EF4-FFF2-40B4-BE49-F238E27FC236}">
                <a16:creationId xmlns:a16="http://schemas.microsoft.com/office/drawing/2014/main" id="{44858A0C-B41B-A24E-A5B2-8B52ABBC49AF}"/>
              </a:ext>
            </a:extLst>
          </p:cNvPr>
          <p:cNvSpPr txBox="1"/>
          <p:nvPr userDrawn="1"/>
        </p:nvSpPr>
        <p:spPr>
          <a:xfrm>
            <a:off x="17701247" y="566963"/>
            <a:ext cx="6156000" cy="728663"/>
          </a:xfrm>
          <a:prstGeom prst="rect">
            <a:avLst/>
          </a:prstGeom>
          <a:noFill/>
        </p:spPr>
        <p:txBody>
          <a:bodyPr wrap="square" rtlCol="0" anchor="ctr">
            <a:noAutofit/>
          </a:bodyPr>
          <a:lstStyle/>
          <a:p>
            <a:pPr algn="l"/>
            <a:r>
              <a:rPr lang="nl-NL" sz="2600" b="1" dirty="0"/>
              <a:t>Gegevensuitwisseling</a:t>
            </a:r>
          </a:p>
        </p:txBody>
      </p:sp>
      <p:pic>
        <p:nvPicPr>
          <p:cNvPr id="3" name="Picture 2">
            <a:extLst>
              <a:ext uri="{FF2B5EF4-FFF2-40B4-BE49-F238E27FC236}">
                <a16:creationId xmlns:a16="http://schemas.microsoft.com/office/drawing/2014/main" id="{FAC924C5-CFA3-48BC-EFF0-7A4CB4377D42}"/>
              </a:ext>
            </a:extLst>
          </p:cNvPr>
          <p:cNvPicPr>
            <a:picLocks noChangeAspect="1"/>
          </p:cNvPicPr>
          <p:nvPr userDrawn="1"/>
        </p:nvPicPr>
        <p:blipFill>
          <a:blip r:embed="rId6"/>
          <a:stretch>
            <a:fillRect/>
          </a:stretch>
        </p:blipFill>
        <p:spPr>
          <a:xfrm>
            <a:off x="16315973" y="464401"/>
            <a:ext cx="968399" cy="968399"/>
          </a:xfrm>
          <a:prstGeom prst="rect">
            <a:avLst/>
          </a:prstGeom>
        </p:spPr>
      </p:pic>
    </p:spTree>
    <p:extLst>
      <p:ext uri="{BB962C8B-B14F-4D97-AF65-F5344CB8AC3E}">
        <p14:creationId xmlns:p14="http://schemas.microsoft.com/office/powerpoint/2010/main" val="294864439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5.14 Gegevensuitwisseling Beeld">
    <p:spTree>
      <p:nvGrpSpPr>
        <p:cNvPr id="1" name=""/>
        <p:cNvGrpSpPr/>
        <p:nvPr/>
      </p:nvGrpSpPr>
      <p:grpSpPr>
        <a:xfrm>
          <a:off x="0" y="0"/>
          <a:ext cx="0" cy="0"/>
          <a:chOff x="0" y="0"/>
          <a:chExt cx="0" cy="0"/>
        </a:xfrm>
      </p:grpSpPr>
      <p:pic>
        <p:nvPicPr>
          <p:cNvPr id="3" name="Logo">
            <a:extLst>
              <a:ext uri="{FF2B5EF4-FFF2-40B4-BE49-F238E27FC236}">
                <a16:creationId xmlns:a16="http://schemas.microsoft.com/office/drawing/2014/main" id="{E97658EF-1099-4CB2-8E8E-A889FB17CD5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sp>
        <p:nvSpPr>
          <p:cNvPr id="7" name="Tijdelijke aanduiding voor afbeelding 3">
            <a:extLst>
              <a:ext uri="{FF2B5EF4-FFF2-40B4-BE49-F238E27FC236}">
                <a16:creationId xmlns:a16="http://schemas.microsoft.com/office/drawing/2014/main" id="{1285364B-54E1-FE4C-AC63-24684CF4CA1F}"/>
              </a:ext>
            </a:extLst>
          </p:cNvPr>
          <p:cNvSpPr>
            <a:spLocks noGrp="1"/>
          </p:cNvSpPr>
          <p:nvPr>
            <p:ph type="pic" sz="quarter" idx="10"/>
          </p:nvPr>
        </p:nvSpPr>
        <p:spPr>
          <a:xfrm>
            <a:off x="0" y="1927123"/>
            <a:ext cx="24387175" cy="11788877"/>
          </a:xfrm>
        </p:spPr>
        <p:txBody>
          <a:bodyPr/>
          <a:lstStyle/>
          <a:p>
            <a:endParaRPr lang="nl-NL"/>
          </a:p>
        </p:txBody>
      </p:sp>
      <p:pic>
        <p:nvPicPr>
          <p:cNvPr id="6" name="Graphic 5">
            <a:extLst>
              <a:ext uri="{FF2B5EF4-FFF2-40B4-BE49-F238E27FC236}">
                <a16:creationId xmlns:a16="http://schemas.microsoft.com/office/drawing/2014/main" id="{6C59FF56-0C36-9B43-B1DB-4ADFBFC579B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15975" y="464400"/>
            <a:ext cx="8071200" cy="951792"/>
          </a:xfrm>
          <a:prstGeom prst="rect">
            <a:avLst/>
          </a:prstGeom>
        </p:spPr>
      </p:pic>
      <p:sp>
        <p:nvSpPr>
          <p:cNvPr id="10" name="Tekstvak 9">
            <a:extLst>
              <a:ext uri="{FF2B5EF4-FFF2-40B4-BE49-F238E27FC236}">
                <a16:creationId xmlns:a16="http://schemas.microsoft.com/office/drawing/2014/main" id="{9F539E75-7908-2D43-9197-27EECA06FC0E}"/>
              </a:ext>
            </a:extLst>
          </p:cNvPr>
          <p:cNvSpPr txBox="1"/>
          <p:nvPr userDrawn="1"/>
        </p:nvSpPr>
        <p:spPr>
          <a:xfrm>
            <a:off x="17701247" y="566963"/>
            <a:ext cx="6156000" cy="728663"/>
          </a:xfrm>
          <a:prstGeom prst="rect">
            <a:avLst/>
          </a:prstGeom>
          <a:noFill/>
        </p:spPr>
        <p:txBody>
          <a:bodyPr wrap="square" rtlCol="0" anchor="ctr">
            <a:noAutofit/>
          </a:bodyPr>
          <a:lstStyle/>
          <a:p>
            <a:pPr algn="l"/>
            <a:r>
              <a:rPr lang="nl-NL" sz="2600" b="1" dirty="0"/>
              <a:t>Gegevensuitwisseling</a:t>
            </a:r>
          </a:p>
        </p:txBody>
      </p:sp>
      <p:pic>
        <p:nvPicPr>
          <p:cNvPr id="2" name="Picture 1">
            <a:extLst>
              <a:ext uri="{FF2B5EF4-FFF2-40B4-BE49-F238E27FC236}">
                <a16:creationId xmlns:a16="http://schemas.microsoft.com/office/drawing/2014/main" id="{BF779307-7907-4DF9-0243-F1FCFA845654}"/>
              </a:ext>
            </a:extLst>
          </p:cNvPr>
          <p:cNvPicPr>
            <a:picLocks noChangeAspect="1"/>
          </p:cNvPicPr>
          <p:nvPr userDrawn="1"/>
        </p:nvPicPr>
        <p:blipFill>
          <a:blip r:embed="rId6"/>
          <a:stretch>
            <a:fillRect/>
          </a:stretch>
        </p:blipFill>
        <p:spPr>
          <a:xfrm>
            <a:off x="16315973" y="464401"/>
            <a:ext cx="968399" cy="968399"/>
          </a:xfrm>
          <a:prstGeom prst="rect">
            <a:avLst/>
          </a:prstGeom>
        </p:spPr>
      </p:pic>
    </p:spTree>
    <p:extLst>
      <p:ext uri="{BB962C8B-B14F-4D97-AF65-F5344CB8AC3E}">
        <p14:creationId xmlns:p14="http://schemas.microsoft.com/office/powerpoint/2010/main" val="178521759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6.1 Infrastructuur Kernboodschap">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3E79D06-311A-43E8-9993-E38058BC57F1}"/>
              </a:ext>
            </a:extLst>
          </p:cNvPr>
          <p:cNvSpPr/>
          <p:nvPr userDrawn="1"/>
        </p:nvSpPr>
        <p:spPr>
          <a:xfrm>
            <a:off x="0" y="0"/>
            <a:ext cx="12193587" cy="13716000"/>
          </a:xfrm>
          <a:prstGeom prst="rect">
            <a:avLst/>
          </a:prstGeom>
          <a:solidFill>
            <a:srgbClr val="76D2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6" name="Graphic 5">
            <a:extLst>
              <a:ext uri="{FF2B5EF4-FFF2-40B4-BE49-F238E27FC236}">
                <a16:creationId xmlns:a16="http://schemas.microsoft.com/office/drawing/2014/main" id="{7DE29D8C-AB77-490C-84FE-4060D5F0D91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97011" y="3352801"/>
            <a:ext cx="8458304" cy="7029450"/>
          </a:xfrm>
          <a:prstGeom prst="rect">
            <a:avLst/>
          </a:prstGeom>
        </p:spPr>
      </p:pic>
      <p:pic>
        <p:nvPicPr>
          <p:cNvPr id="7" name="Logo">
            <a:extLst>
              <a:ext uri="{FF2B5EF4-FFF2-40B4-BE49-F238E27FC236}">
                <a16:creationId xmlns:a16="http://schemas.microsoft.com/office/drawing/2014/main" id="{07AAA810-4A77-0947-8D02-142622F7416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09387" y="-1"/>
            <a:ext cx="968400" cy="2408258"/>
          </a:xfrm>
          <a:prstGeom prst="rect">
            <a:avLst/>
          </a:prstGeom>
        </p:spPr>
      </p:pic>
      <p:sp>
        <p:nvSpPr>
          <p:cNvPr id="11" name="Date Placeholder 4">
            <a:extLst>
              <a:ext uri="{FF2B5EF4-FFF2-40B4-BE49-F238E27FC236}">
                <a16:creationId xmlns:a16="http://schemas.microsoft.com/office/drawing/2014/main" id="{F68BA68E-4D57-024A-9AFC-8381BC73AD16}"/>
              </a:ext>
            </a:extLst>
          </p:cNvPr>
          <p:cNvSpPr>
            <a:spLocks noGrp="1"/>
          </p:cNvSpPr>
          <p:nvPr>
            <p:ph type="dt" sz="half" idx="10"/>
          </p:nvPr>
        </p:nvSpPr>
        <p:spPr>
          <a:xfrm>
            <a:off x="17166155" y="12781172"/>
            <a:ext cx="5007129" cy="730250"/>
          </a:xfrm>
        </p:spPr>
        <p:txBody>
          <a:bodyPr/>
          <a:lstStyle/>
          <a:p>
            <a:r>
              <a:rPr lang="nl-NL"/>
              <a:t>26 augustus 2021</a:t>
            </a:r>
            <a:endParaRPr lang="nl-NL" dirty="0"/>
          </a:p>
        </p:txBody>
      </p:sp>
      <p:sp>
        <p:nvSpPr>
          <p:cNvPr id="12" name="Slide Number Placeholder 6">
            <a:extLst>
              <a:ext uri="{FF2B5EF4-FFF2-40B4-BE49-F238E27FC236}">
                <a16:creationId xmlns:a16="http://schemas.microsoft.com/office/drawing/2014/main" id="{2065620C-CD7B-504F-8F3D-6056BC96F1DE}"/>
              </a:ext>
            </a:extLst>
          </p:cNvPr>
          <p:cNvSpPr>
            <a:spLocks noGrp="1"/>
          </p:cNvSpPr>
          <p:nvPr>
            <p:ph type="sldNum" sz="quarter" idx="12"/>
          </p:nvPr>
        </p:nvSpPr>
        <p:spPr>
          <a:xfrm>
            <a:off x="22411426" y="12781172"/>
            <a:ext cx="1557752" cy="730250"/>
          </a:xfrm>
        </p:spPr>
        <p:txBody>
          <a:bodyPr/>
          <a:lstStyle/>
          <a:p>
            <a:fld id="{58A012CB-14D3-4B29-B9BE-EBD198EAE235}" type="slidenum">
              <a:rPr lang="nl-NL" smtClean="0"/>
              <a:t>‹nr.›</a:t>
            </a:fld>
            <a:endParaRPr lang="nl-NL" dirty="0"/>
          </a:p>
        </p:txBody>
      </p:sp>
      <p:cxnSp>
        <p:nvCxnSpPr>
          <p:cNvPr id="18" name="Straight Connector 11">
            <a:extLst>
              <a:ext uri="{FF2B5EF4-FFF2-40B4-BE49-F238E27FC236}">
                <a16:creationId xmlns:a16="http://schemas.microsoft.com/office/drawing/2014/main" id="{4393D92E-8B5A-784A-A7AC-AA2BE38CAAAD}"/>
              </a:ext>
            </a:extLst>
          </p:cNvPr>
          <p:cNvCxnSpPr>
            <a:cxnSpLocks/>
          </p:cNvCxnSpPr>
          <p:nvPr userDrawn="1"/>
        </p:nvCxnSpPr>
        <p:spPr>
          <a:xfrm>
            <a:off x="12923112" y="4888651"/>
            <a:ext cx="10115308" cy="0"/>
          </a:xfrm>
          <a:prstGeom prst="line">
            <a:avLst/>
          </a:prstGeom>
          <a:ln w="38100">
            <a:solidFill>
              <a:srgbClr val="76D2B6"/>
            </a:solidFill>
          </a:ln>
        </p:spPr>
        <p:style>
          <a:lnRef idx="1">
            <a:schemeClr val="accent1"/>
          </a:lnRef>
          <a:fillRef idx="0">
            <a:schemeClr val="accent1"/>
          </a:fillRef>
          <a:effectRef idx="0">
            <a:schemeClr val="accent1"/>
          </a:effectRef>
          <a:fontRef idx="minor">
            <a:schemeClr val="tx1"/>
          </a:fontRef>
        </p:style>
      </p:cxnSp>
      <p:sp>
        <p:nvSpPr>
          <p:cNvPr id="26" name="Tekstvak 25">
            <a:extLst>
              <a:ext uri="{FF2B5EF4-FFF2-40B4-BE49-F238E27FC236}">
                <a16:creationId xmlns:a16="http://schemas.microsoft.com/office/drawing/2014/main" id="{90A95DE3-3C57-6E49-AFED-CFAB31FBD32E}"/>
              </a:ext>
            </a:extLst>
          </p:cNvPr>
          <p:cNvSpPr txBox="1"/>
          <p:nvPr userDrawn="1"/>
        </p:nvSpPr>
        <p:spPr>
          <a:xfrm>
            <a:off x="12933600" y="3705317"/>
            <a:ext cx="10104820" cy="902918"/>
          </a:xfrm>
          <a:prstGeom prst="rect">
            <a:avLst/>
          </a:prstGeom>
          <a:noFill/>
        </p:spPr>
        <p:txBody>
          <a:bodyPr wrap="square" rtlCol="0" anchor="b" anchorCtr="0">
            <a:noAutofit/>
          </a:bodyPr>
          <a:lstStyle/>
          <a:p>
            <a:pPr algn="l"/>
            <a:r>
              <a:rPr lang="nl-NL" sz="4800" b="1" dirty="0">
                <a:solidFill>
                  <a:srgbClr val="39870C"/>
                </a:solidFill>
              </a:rPr>
              <a:t>Infrastructuur</a:t>
            </a:r>
          </a:p>
        </p:txBody>
      </p:sp>
      <p:sp>
        <p:nvSpPr>
          <p:cNvPr id="28" name="Tekstvak 27">
            <a:extLst>
              <a:ext uri="{FF2B5EF4-FFF2-40B4-BE49-F238E27FC236}">
                <a16:creationId xmlns:a16="http://schemas.microsoft.com/office/drawing/2014/main" id="{D777F8B9-B701-284F-A9D3-5017B023626C}"/>
              </a:ext>
            </a:extLst>
          </p:cNvPr>
          <p:cNvSpPr txBox="1"/>
          <p:nvPr userDrawn="1"/>
        </p:nvSpPr>
        <p:spPr>
          <a:xfrm>
            <a:off x="12920598" y="5319002"/>
            <a:ext cx="10128310" cy="4318761"/>
          </a:xfrm>
          <a:prstGeom prst="rect">
            <a:avLst/>
          </a:prstGeom>
          <a:noFill/>
        </p:spPr>
        <p:txBody>
          <a:bodyPr wrap="square" rtlCol="0">
            <a:noAutofit/>
          </a:bodyPr>
          <a:lstStyle/>
          <a:p>
            <a:pPr eaLnBrk="0" hangingPunct="0"/>
            <a:r>
              <a:rPr lang="nl-NL" sz="3200" dirty="0"/>
              <a:t>Uw digitale diensten kunt u snel en schaal-</a:t>
            </a:r>
          </a:p>
          <a:p>
            <a:pPr eaLnBrk="0" hangingPunct="0"/>
            <a:r>
              <a:rPr lang="nl-NL" sz="3200" dirty="0"/>
              <a:t>baar opbouwen met ons IT-fundament. </a:t>
            </a:r>
          </a:p>
          <a:p>
            <a:pPr eaLnBrk="0" hangingPunct="0"/>
            <a:endParaRPr lang="nl-NL" sz="3200" dirty="0"/>
          </a:p>
          <a:p>
            <a:pPr eaLnBrk="0" hangingPunct="0"/>
            <a:r>
              <a:rPr lang="nl-NL" sz="3200" dirty="0"/>
              <a:t>En u voldoet altijd aan de laatste </a:t>
            </a:r>
            <a:r>
              <a:rPr lang="nl-NL" sz="3200" dirty="0" err="1"/>
              <a:t>veiligheids-eisen</a:t>
            </a:r>
            <a:r>
              <a:rPr lang="nl-NL" sz="3200" dirty="0"/>
              <a:t>, standaarden en regelgeving.</a:t>
            </a:r>
          </a:p>
          <a:p>
            <a:pPr eaLnBrk="0" hangingPunct="0"/>
            <a:endParaRPr lang="nl-NL" sz="3200" dirty="0"/>
          </a:p>
          <a:p>
            <a:pPr eaLnBrk="0" hangingPunct="0"/>
            <a:r>
              <a:rPr lang="nl-NL" sz="3200" dirty="0"/>
              <a:t>Ook zorgt Logius voor betrouwbare verbindingen voor het transport van uw</a:t>
            </a:r>
          </a:p>
          <a:p>
            <a:pPr eaLnBrk="0" hangingPunct="0"/>
            <a:r>
              <a:rPr lang="nl-NL" sz="3200" dirty="0"/>
              <a:t>data naar burgers, bedrijven en overheden.</a:t>
            </a:r>
          </a:p>
        </p:txBody>
      </p:sp>
      <p:pic>
        <p:nvPicPr>
          <p:cNvPr id="13" name="Graphic 12">
            <a:extLst>
              <a:ext uri="{FF2B5EF4-FFF2-40B4-BE49-F238E27FC236}">
                <a16:creationId xmlns:a16="http://schemas.microsoft.com/office/drawing/2014/main" id="{AE9FA737-3426-944C-B5DD-391FE066FE49}"/>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315975" y="464400"/>
            <a:ext cx="8071200" cy="951792"/>
          </a:xfrm>
          <a:prstGeom prst="rect">
            <a:avLst/>
          </a:prstGeom>
        </p:spPr>
      </p:pic>
      <p:sp>
        <p:nvSpPr>
          <p:cNvPr id="14" name="Tekstvak 13">
            <a:extLst>
              <a:ext uri="{FF2B5EF4-FFF2-40B4-BE49-F238E27FC236}">
                <a16:creationId xmlns:a16="http://schemas.microsoft.com/office/drawing/2014/main" id="{31CE16CC-ED68-0047-8021-CE5D1C9CDB0E}"/>
              </a:ext>
            </a:extLst>
          </p:cNvPr>
          <p:cNvSpPr txBox="1"/>
          <p:nvPr userDrawn="1"/>
        </p:nvSpPr>
        <p:spPr>
          <a:xfrm>
            <a:off x="17701247" y="586841"/>
            <a:ext cx="6156000" cy="728663"/>
          </a:xfrm>
          <a:prstGeom prst="rect">
            <a:avLst/>
          </a:prstGeom>
          <a:noFill/>
        </p:spPr>
        <p:txBody>
          <a:bodyPr wrap="square" rtlCol="0" anchor="ctr">
            <a:noAutofit/>
          </a:bodyPr>
          <a:lstStyle/>
          <a:p>
            <a:pPr algn="l"/>
            <a:r>
              <a:rPr lang="nl-NL" sz="2600" b="1" dirty="0"/>
              <a:t>Infrastructuur</a:t>
            </a:r>
          </a:p>
        </p:txBody>
      </p:sp>
      <p:pic>
        <p:nvPicPr>
          <p:cNvPr id="3" name="Picture 2">
            <a:extLst>
              <a:ext uri="{FF2B5EF4-FFF2-40B4-BE49-F238E27FC236}">
                <a16:creationId xmlns:a16="http://schemas.microsoft.com/office/drawing/2014/main" id="{09B391AE-242A-8689-CAEA-D5D9BF84C739}"/>
              </a:ext>
            </a:extLst>
          </p:cNvPr>
          <p:cNvPicPr>
            <a:picLocks noChangeAspect="1"/>
          </p:cNvPicPr>
          <p:nvPr userDrawn="1"/>
        </p:nvPicPr>
        <p:blipFill>
          <a:blip r:embed="rId8"/>
          <a:stretch>
            <a:fillRect/>
          </a:stretch>
        </p:blipFill>
        <p:spPr>
          <a:xfrm>
            <a:off x="16315973" y="464402"/>
            <a:ext cx="968398" cy="968398"/>
          </a:xfrm>
          <a:prstGeom prst="rect">
            <a:avLst/>
          </a:prstGeom>
        </p:spPr>
      </p:pic>
    </p:spTree>
    <p:extLst>
      <p:ext uri="{BB962C8B-B14F-4D97-AF65-F5344CB8AC3E}">
        <p14:creationId xmlns:p14="http://schemas.microsoft.com/office/powerpoint/2010/main" val="406351108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6.2 Infrastructuur Kernboodschap met illustrati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2D09B5-47EE-4FA2-919C-C0E306FA2016}"/>
              </a:ext>
            </a:extLst>
          </p:cNvPr>
          <p:cNvSpPr/>
          <p:nvPr userDrawn="1"/>
        </p:nvSpPr>
        <p:spPr>
          <a:xfrm>
            <a:off x="0" y="0"/>
            <a:ext cx="12193587" cy="13716000"/>
          </a:xfrm>
          <a:prstGeom prst="rect">
            <a:avLst/>
          </a:prstGeom>
          <a:solidFill>
            <a:srgbClr val="E4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EC3E1A9C-B3A2-427F-8EB7-E0129597096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pic>
        <p:nvPicPr>
          <p:cNvPr id="12" name="Graphic 11">
            <a:extLst>
              <a:ext uri="{FF2B5EF4-FFF2-40B4-BE49-F238E27FC236}">
                <a16:creationId xmlns:a16="http://schemas.microsoft.com/office/drawing/2014/main" id="{530E8F5A-9A61-C347-898F-FD61B118AF0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15975" y="464400"/>
            <a:ext cx="8071200" cy="951792"/>
          </a:xfrm>
          <a:prstGeom prst="rect">
            <a:avLst/>
          </a:prstGeom>
        </p:spPr>
      </p:pic>
      <p:sp>
        <p:nvSpPr>
          <p:cNvPr id="13" name="Tekstvak 12">
            <a:extLst>
              <a:ext uri="{FF2B5EF4-FFF2-40B4-BE49-F238E27FC236}">
                <a16:creationId xmlns:a16="http://schemas.microsoft.com/office/drawing/2014/main" id="{366E4ECE-4FD1-8C4C-B4B0-2341500F9C43}"/>
              </a:ext>
            </a:extLst>
          </p:cNvPr>
          <p:cNvSpPr txBox="1"/>
          <p:nvPr userDrawn="1"/>
        </p:nvSpPr>
        <p:spPr>
          <a:xfrm>
            <a:off x="17701247" y="586841"/>
            <a:ext cx="6156000" cy="728663"/>
          </a:xfrm>
          <a:prstGeom prst="rect">
            <a:avLst/>
          </a:prstGeom>
          <a:noFill/>
        </p:spPr>
        <p:txBody>
          <a:bodyPr wrap="square" rtlCol="0" anchor="ctr">
            <a:noAutofit/>
          </a:bodyPr>
          <a:lstStyle/>
          <a:p>
            <a:pPr algn="l"/>
            <a:r>
              <a:rPr lang="nl-NL" sz="2600" b="1" dirty="0"/>
              <a:t>Infrastructuur</a:t>
            </a:r>
          </a:p>
        </p:txBody>
      </p:sp>
      <p:pic>
        <p:nvPicPr>
          <p:cNvPr id="17" name="Afbeelding 16">
            <a:extLst>
              <a:ext uri="{FF2B5EF4-FFF2-40B4-BE49-F238E27FC236}">
                <a16:creationId xmlns:a16="http://schemas.microsoft.com/office/drawing/2014/main" id="{AB23A34E-823F-5D42-A263-A0F45062863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188493" y="2774950"/>
            <a:ext cx="5816600" cy="8166100"/>
          </a:xfrm>
          <a:prstGeom prst="rect">
            <a:avLst/>
          </a:prstGeom>
        </p:spPr>
      </p:pic>
      <p:cxnSp>
        <p:nvCxnSpPr>
          <p:cNvPr id="14" name="Straight Connector 11">
            <a:extLst>
              <a:ext uri="{FF2B5EF4-FFF2-40B4-BE49-F238E27FC236}">
                <a16:creationId xmlns:a16="http://schemas.microsoft.com/office/drawing/2014/main" id="{F6F31CDF-5980-9C45-AF53-3FD68D11B691}"/>
              </a:ext>
            </a:extLst>
          </p:cNvPr>
          <p:cNvCxnSpPr>
            <a:cxnSpLocks/>
          </p:cNvCxnSpPr>
          <p:nvPr userDrawn="1"/>
        </p:nvCxnSpPr>
        <p:spPr>
          <a:xfrm>
            <a:off x="12923112" y="4888651"/>
            <a:ext cx="10115308" cy="0"/>
          </a:xfrm>
          <a:prstGeom prst="line">
            <a:avLst/>
          </a:prstGeom>
          <a:ln w="38100">
            <a:solidFill>
              <a:srgbClr val="76D2B6"/>
            </a:solidFill>
          </a:ln>
        </p:spPr>
        <p:style>
          <a:lnRef idx="1">
            <a:schemeClr val="accent1"/>
          </a:lnRef>
          <a:fillRef idx="0">
            <a:schemeClr val="accent1"/>
          </a:fillRef>
          <a:effectRef idx="0">
            <a:schemeClr val="accent1"/>
          </a:effectRef>
          <a:fontRef idx="minor">
            <a:schemeClr val="tx1"/>
          </a:fontRef>
        </p:style>
      </p:cxnSp>
      <p:sp>
        <p:nvSpPr>
          <p:cNvPr id="15" name="Tekstvak 14">
            <a:extLst>
              <a:ext uri="{FF2B5EF4-FFF2-40B4-BE49-F238E27FC236}">
                <a16:creationId xmlns:a16="http://schemas.microsoft.com/office/drawing/2014/main" id="{5BE72C59-FB74-3D46-A781-B6DFB3946847}"/>
              </a:ext>
            </a:extLst>
          </p:cNvPr>
          <p:cNvSpPr txBox="1"/>
          <p:nvPr userDrawn="1"/>
        </p:nvSpPr>
        <p:spPr>
          <a:xfrm>
            <a:off x="12933600" y="3705317"/>
            <a:ext cx="10104820" cy="902918"/>
          </a:xfrm>
          <a:prstGeom prst="rect">
            <a:avLst/>
          </a:prstGeom>
          <a:noFill/>
        </p:spPr>
        <p:txBody>
          <a:bodyPr wrap="square" rtlCol="0" anchor="b" anchorCtr="0">
            <a:noAutofit/>
          </a:bodyPr>
          <a:lstStyle/>
          <a:p>
            <a:pPr algn="l"/>
            <a:r>
              <a:rPr lang="nl-NL" sz="4800" b="1" dirty="0">
                <a:solidFill>
                  <a:srgbClr val="39870C"/>
                </a:solidFill>
              </a:rPr>
              <a:t>Infrastructuur</a:t>
            </a:r>
          </a:p>
        </p:txBody>
      </p:sp>
      <p:sp>
        <p:nvSpPr>
          <p:cNvPr id="16" name="Tekstvak 15">
            <a:extLst>
              <a:ext uri="{FF2B5EF4-FFF2-40B4-BE49-F238E27FC236}">
                <a16:creationId xmlns:a16="http://schemas.microsoft.com/office/drawing/2014/main" id="{F5AF03DA-3B7C-CE47-9FA4-0C05373C482C}"/>
              </a:ext>
            </a:extLst>
          </p:cNvPr>
          <p:cNvSpPr txBox="1"/>
          <p:nvPr userDrawn="1"/>
        </p:nvSpPr>
        <p:spPr>
          <a:xfrm>
            <a:off x="12920598" y="5319002"/>
            <a:ext cx="10128310" cy="4318761"/>
          </a:xfrm>
          <a:prstGeom prst="rect">
            <a:avLst/>
          </a:prstGeom>
          <a:noFill/>
        </p:spPr>
        <p:txBody>
          <a:bodyPr wrap="square" rtlCol="0">
            <a:noAutofit/>
          </a:bodyPr>
          <a:lstStyle/>
          <a:p>
            <a:pPr eaLnBrk="0" hangingPunct="0"/>
            <a:r>
              <a:rPr lang="nl-NL" sz="3200" dirty="0"/>
              <a:t>Uw digitale diensten kunt u snel en schaal-</a:t>
            </a:r>
          </a:p>
          <a:p>
            <a:pPr eaLnBrk="0" hangingPunct="0"/>
            <a:r>
              <a:rPr lang="nl-NL" sz="3200" dirty="0"/>
              <a:t>baar opbouwen met ons IT-fundament. </a:t>
            </a:r>
          </a:p>
          <a:p>
            <a:pPr eaLnBrk="0" hangingPunct="0"/>
            <a:endParaRPr lang="nl-NL" sz="3200" dirty="0"/>
          </a:p>
          <a:p>
            <a:pPr eaLnBrk="0" hangingPunct="0"/>
            <a:r>
              <a:rPr lang="nl-NL" sz="3200" dirty="0"/>
              <a:t>En u voldoet altijd aan de laatste </a:t>
            </a:r>
            <a:r>
              <a:rPr lang="nl-NL" sz="3200" dirty="0" err="1"/>
              <a:t>veiligheids-eisen</a:t>
            </a:r>
            <a:r>
              <a:rPr lang="nl-NL" sz="3200" dirty="0"/>
              <a:t>, standaarden en regelgeving.</a:t>
            </a:r>
          </a:p>
          <a:p>
            <a:pPr eaLnBrk="0" hangingPunct="0"/>
            <a:endParaRPr lang="nl-NL" sz="3200" dirty="0"/>
          </a:p>
          <a:p>
            <a:pPr eaLnBrk="0" hangingPunct="0"/>
            <a:r>
              <a:rPr lang="nl-NL" sz="3200" dirty="0"/>
              <a:t>Ook zorgt Logius voor betrouwbare verbindingen voor het transport van uw</a:t>
            </a:r>
          </a:p>
          <a:p>
            <a:pPr eaLnBrk="0" hangingPunct="0"/>
            <a:r>
              <a:rPr lang="nl-NL" sz="3200" dirty="0"/>
              <a:t>data naar burgers, bedrijven en overheden.</a:t>
            </a:r>
          </a:p>
        </p:txBody>
      </p:sp>
      <p:pic>
        <p:nvPicPr>
          <p:cNvPr id="2" name="Picture 1">
            <a:extLst>
              <a:ext uri="{FF2B5EF4-FFF2-40B4-BE49-F238E27FC236}">
                <a16:creationId xmlns:a16="http://schemas.microsoft.com/office/drawing/2014/main" id="{74914299-AFBE-4C25-71E6-49A76E866CE0}"/>
              </a:ext>
            </a:extLst>
          </p:cNvPr>
          <p:cNvPicPr>
            <a:picLocks noChangeAspect="1"/>
          </p:cNvPicPr>
          <p:nvPr userDrawn="1"/>
        </p:nvPicPr>
        <p:blipFill>
          <a:blip r:embed="rId7"/>
          <a:stretch>
            <a:fillRect/>
          </a:stretch>
        </p:blipFill>
        <p:spPr>
          <a:xfrm>
            <a:off x="16315973" y="464402"/>
            <a:ext cx="968398" cy="968398"/>
          </a:xfrm>
          <a:prstGeom prst="rect">
            <a:avLst/>
          </a:prstGeom>
        </p:spPr>
      </p:pic>
    </p:spTree>
    <p:extLst>
      <p:ext uri="{BB962C8B-B14F-4D97-AF65-F5344CB8AC3E}">
        <p14:creationId xmlns:p14="http://schemas.microsoft.com/office/powerpoint/2010/main" val="341906363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6.3 Infrastructuur Tussenblad">
    <p:bg>
      <p:bgPr>
        <a:solidFill>
          <a:srgbClr val="76D2B6"/>
        </a:solidFill>
        <a:effectLst/>
      </p:bgPr>
    </p:bg>
    <p:spTree>
      <p:nvGrpSpPr>
        <p:cNvPr id="1" name=""/>
        <p:cNvGrpSpPr/>
        <p:nvPr/>
      </p:nvGrpSpPr>
      <p:grpSpPr>
        <a:xfrm>
          <a:off x="0" y="0"/>
          <a:ext cx="0" cy="0"/>
          <a:chOff x="0" y="0"/>
          <a:chExt cx="0" cy="0"/>
        </a:xfrm>
      </p:grpSpPr>
      <p:pic>
        <p:nvPicPr>
          <p:cNvPr id="10" name="Picture 15">
            <a:extLst>
              <a:ext uri="{FF2B5EF4-FFF2-40B4-BE49-F238E27FC236}">
                <a16:creationId xmlns:a16="http://schemas.microsoft.com/office/drawing/2014/main" id="{738F7740-F8B1-9D4B-9115-1CD65219D3BF}"/>
              </a:ext>
            </a:extLst>
          </p:cNvPr>
          <p:cNvPicPr>
            <a:picLocks noChangeAspect="1"/>
          </p:cNvPicPr>
          <p:nvPr userDrawn="1"/>
        </p:nvPicPr>
        <p:blipFill>
          <a:blip r:embed="rId2"/>
          <a:stretch>
            <a:fillRect/>
          </a:stretch>
        </p:blipFill>
        <p:spPr>
          <a:xfrm>
            <a:off x="11811987" y="4292600"/>
            <a:ext cx="763200" cy="9439479"/>
          </a:xfrm>
          <a:prstGeom prst="rect">
            <a:avLst/>
          </a:prstGeom>
        </p:spPr>
      </p:pic>
      <p:pic>
        <p:nvPicPr>
          <p:cNvPr id="23" name="Logo">
            <a:extLst>
              <a:ext uri="{FF2B5EF4-FFF2-40B4-BE49-F238E27FC236}">
                <a16:creationId xmlns:a16="http://schemas.microsoft.com/office/drawing/2014/main" id="{7E6F2157-E24D-D946-BAAF-5D051AFAF56E}"/>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09396" y="-1"/>
            <a:ext cx="968400" cy="2408258"/>
          </a:xfrm>
          <a:prstGeom prst="rect">
            <a:avLst/>
          </a:prstGeom>
        </p:spPr>
      </p:pic>
      <p:sp>
        <p:nvSpPr>
          <p:cNvPr id="31" name="Tekstvak 4">
            <a:extLst>
              <a:ext uri="{FF2B5EF4-FFF2-40B4-BE49-F238E27FC236}">
                <a16:creationId xmlns:a16="http://schemas.microsoft.com/office/drawing/2014/main" id="{1A3A5AC5-777F-FF43-91CA-0AD52F132250}"/>
              </a:ext>
            </a:extLst>
          </p:cNvPr>
          <p:cNvSpPr txBox="1"/>
          <p:nvPr userDrawn="1"/>
        </p:nvSpPr>
        <p:spPr>
          <a:xfrm>
            <a:off x="4904165" y="4322563"/>
            <a:ext cx="6323601" cy="6223494"/>
          </a:xfrm>
          <a:prstGeom prst="rect">
            <a:avLst/>
          </a:prstGeom>
          <a:noFill/>
        </p:spPr>
        <p:txBody>
          <a:bodyPr wrap="square" rtlCol="0">
            <a:noAutofit/>
          </a:bodyPr>
          <a:lstStyle/>
          <a:p>
            <a:pPr algn="r">
              <a:lnSpc>
                <a:spcPct val="92000"/>
              </a:lnSpc>
            </a:pPr>
            <a:r>
              <a:rPr lang="nl-NL" sz="4100" dirty="0">
                <a:solidFill>
                  <a:schemeClr val="bg1">
                    <a:alpha val="50000"/>
                  </a:schemeClr>
                </a:solidFill>
              </a:rPr>
              <a:t>Toegang</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bg1">
                    <a:alpha val="50000"/>
                  </a:schemeClr>
                </a:solidFill>
              </a:rPr>
              <a:t>Interactie</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bg1">
                    <a:alpha val="50000"/>
                  </a:schemeClr>
                </a:solidFill>
              </a:rPr>
              <a:t>Gegevensuitwisseling</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tx1"/>
                </a:solidFill>
              </a:rPr>
              <a:t>Infrastructuur</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bg1">
                    <a:alpha val="50000"/>
                  </a:schemeClr>
                </a:solidFill>
              </a:rPr>
              <a:t>Regie op stelsels</a:t>
            </a:r>
            <a:br>
              <a:rPr lang="nl-NL" sz="4100" dirty="0">
                <a:solidFill>
                  <a:schemeClr val="bg1">
                    <a:alpha val="50000"/>
                  </a:schemeClr>
                </a:solidFill>
              </a:rPr>
            </a:br>
            <a:r>
              <a:rPr lang="nl-NL" sz="4100" dirty="0">
                <a:solidFill>
                  <a:schemeClr val="bg1">
                    <a:alpha val="50000"/>
                  </a:schemeClr>
                </a:solidFill>
              </a:rPr>
              <a:t>en standaarden</a:t>
            </a:r>
          </a:p>
        </p:txBody>
      </p:sp>
      <p:sp>
        <p:nvSpPr>
          <p:cNvPr id="33" name="Oval 32">
            <a:extLst>
              <a:ext uri="{FF2B5EF4-FFF2-40B4-BE49-F238E27FC236}">
                <a16:creationId xmlns:a16="http://schemas.microsoft.com/office/drawing/2014/main" id="{2C71E140-DB11-0642-A23F-68EB8D19B9DE}"/>
              </a:ext>
            </a:extLst>
          </p:cNvPr>
          <p:cNvSpPr/>
          <p:nvPr userDrawn="1"/>
        </p:nvSpPr>
        <p:spPr>
          <a:xfrm>
            <a:off x="11812587" y="4292600"/>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34" name="Oval 33">
            <a:extLst>
              <a:ext uri="{FF2B5EF4-FFF2-40B4-BE49-F238E27FC236}">
                <a16:creationId xmlns:a16="http://schemas.microsoft.com/office/drawing/2014/main" id="{154A9591-FEF9-7A41-9C49-A97E608BF217}"/>
              </a:ext>
            </a:extLst>
          </p:cNvPr>
          <p:cNvSpPr/>
          <p:nvPr userDrawn="1"/>
        </p:nvSpPr>
        <p:spPr>
          <a:xfrm>
            <a:off x="11812587" y="5444920"/>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35" name="Oval 34">
            <a:extLst>
              <a:ext uri="{FF2B5EF4-FFF2-40B4-BE49-F238E27FC236}">
                <a16:creationId xmlns:a16="http://schemas.microsoft.com/office/drawing/2014/main" id="{0FFBB216-F44A-8140-AC57-7CEDEA0A081E}"/>
              </a:ext>
            </a:extLst>
          </p:cNvPr>
          <p:cNvSpPr/>
          <p:nvPr userDrawn="1"/>
        </p:nvSpPr>
        <p:spPr>
          <a:xfrm>
            <a:off x="11812586" y="6597168"/>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36" name="Oval 35">
            <a:extLst>
              <a:ext uri="{FF2B5EF4-FFF2-40B4-BE49-F238E27FC236}">
                <a16:creationId xmlns:a16="http://schemas.microsoft.com/office/drawing/2014/main" id="{A7872D1F-FE40-6146-91C8-80D5B680D5F2}"/>
              </a:ext>
            </a:extLst>
          </p:cNvPr>
          <p:cNvSpPr/>
          <p:nvPr userDrawn="1"/>
        </p:nvSpPr>
        <p:spPr>
          <a:xfrm>
            <a:off x="11811772" y="7749488"/>
            <a:ext cx="762001" cy="762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37" name="Oval 36">
            <a:extLst>
              <a:ext uri="{FF2B5EF4-FFF2-40B4-BE49-F238E27FC236}">
                <a16:creationId xmlns:a16="http://schemas.microsoft.com/office/drawing/2014/main" id="{3E68C964-8D94-6245-A0C5-884F65E650FC}"/>
              </a:ext>
            </a:extLst>
          </p:cNvPr>
          <p:cNvSpPr/>
          <p:nvPr userDrawn="1"/>
        </p:nvSpPr>
        <p:spPr>
          <a:xfrm>
            <a:off x="11812586" y="8901736"/>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Tree>
    <p:extLst>
      <p:ext uri="{BB962C8B-B14F-4D97-AF65-F5344CB8AC3E}">
        <p14:creationId xmlns:p14="http://schemas.microsoft.com/office/powerpoint/2010/main" val="121793450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4 Infrastructuur Tussenblad met tekst">
    <p:bg>
      <p:bgPr>
        <a:solidFill>
          <a:srgbClr val="76D2B6"/>
        </a:solidFill>
        <a:effectLst/>
      </p:bgPr>
    </p:bg>
    <p:spTree>
      <p:nvGrpSpPr>
        <p:cNvPr id="1" name=""/>
        <p:cNvGrpSpPr/>
        <p:nvPr/>
      </p:nvGrpSpPr>
      <p:grpSpPr>
        <a:xfrm>
          <a:off x="0" y="0"/>
          <a:ext cx="0" cy="0"/>
          <a:chOff x="0" y="0"/>
          <a:chExt cx="0" cy="0"/>
        </a:xfrm>
      </p:grpSpPr>
      <p:pic>
        <p:nvPicPr>
          <p:cNvPr id="12" name="Logo">
            <a:extLst>
              <a:ext uri="{FF2B5EF4-FFF2-40B4-BE49-F238E27FC236}">
                <a16:creationId xmlns:a16="http://schemas.microsoft.com/office/drawing/2014/main" id="{7CFF2726-F60B-0C4F-B20D-21B8667950DB}"/>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96" y="-1"/>
            <a:ext cx="968400" cy="2408258"/>
          </a:xfrm>
          <a:prstGeom prst="rect">
            <a:avLst/>
          </a:prstGeom>
        </p:spPr>
      </p:pic>
      <p:sp>
        <p:nvSpPr>
          <p:cNvPr id="31" name="Text Placeholder 5">
            <a:extLst>
              <a:ext uri="{FF2B5EF4-FFF2-40B4-BE49-F238E27FC236}">
                <a16:creationId xmlns:a16="http://schemas.microsoft.com/office/drawing/2014/main" id="{A5AF8086-D262-5648-A91E-50156F108E52}"/>
              </a:ext>
            </a:extLst>
          </p:cNvPr>
          <p:cNvSpPr>
            <a:spLocks noGrp="1"/>
          </p:cNvSpPr>
          <p:nvPr>
            <p:ph type="body" sz="quarter" idx="10"/>
          </p:nvPr>
        </p:nvSpPr>
        <p:spPr>
          <a:xfrm>
            <a:off x="13589010" y="4404188"/>
            <a:ext cx="9637381" cy="3870324"/>
          </a:xfrm>
        </p:spPr>
        <p:txBody>
          <a:bodyPr/>
          <a:lstStyle>
            <a:lvl1pPr>
              <a:defRPr sz="3200">
                <a:solidFill>
                  <a:schemeClr val="tx1"/>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pPr lvl="0"/>
            <a:r>
              <a:rPr lang="en-GB" dirty="0"/>
              <a:t>Click to edit Master text styles</a:t>
            </a:r>
          </a:p>
        </p:txBody>
      </p:sp>
      <p:pic>
        <p:nvPicPr>
          <p:cNvPr id="11" name="Picture 15">
            <a:extLst>
              <a:ext uri="{FF2B5EF4-FFF2-40B4-BE49-F238E27FC236}">
                <a16:creationId xmlns:a16="http://schemas.microsoft.com/office/drawing/2014/main" id="{7AF040C1-1DED-ED43-A633-83D91253C518}"/>
              </a:ext>
            </a:extLst>
          </p:cNvPr>
          <p:cNvPicPr>
            <a:picLocks noChangeAspect="1"/>
          </p:cNvPicPr>
          <p:nvPr userDrawn="1"/>
        </p:nvPicPr>
        <p:blipFill>
          <a:blip r:embed="rId4"/>
          <a:stretch>
            <a:fillRect/>
          </a:stretch>
        </p:blipFill>
        <p:spPr>
          <a:xfrm>
            <a:off x="11811987" y="4292600"/>
            <a:ext cx="763200" cy="9439479"/>
          </a:xfrm>
          <a:prstGeom prst="rect">
            <a:avLst/>
          </a:prstGeom>
        </p:spPr>
      </p:pic>
      <p:sp>
        <p:nvSpPr>
          <p:cNvPr id="13" name="Tekstvak 4">
            <a:extLst>
              <a:ext uri="{FF2B5EF4-FFF2-40B4-BE49-F238E27FC236}">
                <a16:creationId xmlns:a16="http://schemas.microsoft.com/office/drawing/2014/main" id="{BC259F1C-E3C2-EC46-B413-D3F94C370A1A}"/>
              </a:ext>
            </a:extLst>
          </p:cNvPr>
          <p:cNvSpPr txBox="1"/>
          <p:nvPr userDrawn="1"/>
        </p:nvSpPr>
        <p:spPr>
          <a:xfrm>
            <a:off x="4904165" y="4322563"/>
            <a:ext cx="6323601" cy="6223494"/>
          </a:xfrm>
          <a:prstGeom prst="rect">
            <a:avLst/>
          </a:prstGeom>
          <a:noFill/>
        </p:spPr>
        <p:txBody>
          <a:bodyPr wrap="square" rtlCol="0">
            <a:noAutofit/>
          </a:bodyPr>
          <a:lstStyle/>
          <a:p>
            <a:pPr algn="r">
              <a:lnSpc>
                <a:spcPct val="92000"/>
              </a:lnSpc>
            </a:pPr>
            <a:r>
              <a:rPr lang="nl-NL" sz="4100" dirty="0">
                <a:solidFill>
                  <a:schemeClr val="bg1">
                    <a:alpha val="50000"/>
                  </a:schemeClr>
                </a:solidFill>
              </a:rPr>
              <a:t>Toegang</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bg1">
                    <a:alpha val="50000"/>
                  </a:schemeClr>
                </a:solidFill>
              </a:rPr>
              <a:t>Interactie</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bg1">
                    <a:alpha val="50000"/>
                  </a:schemeClr>
                </a:solidFill>
              </a:rPr>
              <a:t>Gegevensuitwisseling</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tx1"/>
                </a:solidFill>
              </a:rPr>
              <a:t>Infrastructuur</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bg1">
                    <a:alpha val="50000"/>
                  </a:schemeClr>
                </a:solidFill>
              </a:rPr>
              <a:t>Regie op stelsels</a:t>
            </a:r>
            <a:br>
              <a:rPr lang="nl-NL" sz="4100" dirty="0">
                <a:solidFill>
                  <a:schemeClr val="bg1">
                    <a:alpha val="50000"/>
                  </a:schemeClr>
                </a:solidFill>
              </a:rPr>
            </a:br>
            <a:r>
              <a:rPr lang="nl-NL" sz="4100" dirty="0">
                <a:solidFill>
                  <a:schemeClr val="bg1">
                    <a:alpha val="50000"/>
                  </a:schemeClr>
                </a:solidFill>
              </a:rPr>
              <a:t>en standaarden</a:t>
            </a:r>
          </a:p>
        </p:txBody>
      </p:sp>
      <p:sp>
        <p:nvSpPr>
          <p:cNvPr id="14" name="Oval 32">
            <a:extLst>
              <a:ext uri="{FF2B5EF4-FFF2-40B4-BE49-F238E27FC236}">
                <a16:creationId xmlns:a16="http://schemas.microsoft.com/office/drawing/2014/main" id="{1D721FE9-F24B-4D4A-AC5F-EB4DDF2527DB}"/>
              </a:ext>
            </a:extLst>
          </p:cNvPr>
          <p:cNvSpPr/>
          <p:nvPr userDrawn="1"/>
        </p:nvSpPr>
        <p:spPr>
          <a:xfrm>
            <a:off x="11812587" y="4292600"/>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15" name="Oval 33">
            <a:extLst>
              <a:ext uri="{FF2B5EF4-FFF2-40B4-BE49-F238E27FC236}">
                <a16:creationId xmlns:a16="http://schemas.microsoft.com/office/drawing/2014/main" id="{94ECE607-DDA9-3A41-BE7D-F056EAF49323}"/>
              </a:ext>
            </a:extLst>
          </p:cNvPr>
          <p:cNvSpPr/>
          <p:nvPr userDrawn="1"/>
        </p:nvSpPr>
        <p:spPr>
          <a:xfrm>
            <a:off x="11812587" y="5444920"/>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16" name="Oval 34">
            <a:extLst>
              <a:ext uri="{FF2B5EF4-FFF2-40B4-BE49-F238E27FC236}">
                <a16:creationId xmlns:a16="http://schemas.microsoft.com/office/drawing/2014/main" id="{807B1A37-37B2-0C47-9EC0-0EEA4A6E7794}"/>
              </a:ext>
            </a:extLst>
          </p:cNvPr>
          <p:cNvSpPr/>
          <p:nvPr userDrawn="1"/>
        </p:nvSpPr>
        <p:spPr>
          <a:xfrm>
            <a:off x="11812586" y="6597168"/>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17" name="Oval 35">
            <a:extLst>
              <a:ext uri="{FF2B5EF4-FFF2-40B4-BE49-F238E27FC236}">
                <a16:creationId xmlns:a16="http://schemas.microsoft.com/office/drawing/2014/main" id="{E903D0F7-91CB-0C4D-8256-A09768662E4C}"/>
              </a:ext>
            </a:extLst>
          </p:cNvPr>
          <p:cNvSpPr/>
          <p:nvPr userDrawn="1"/>
        </p:nvSpPr>
        <p:spPr>
          <a:xfrm>
            <a:off x="11811772" y="7749488"/>
            <a:ext cx="762001" cy="762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18" name="Oval 36">
            <a:extLst>
              <a:ext uri="{FF2B5EF4-FFF2-40B4-BE49-F238E27FC236}">
                <a16:creationId xmlns:a16="http://schemas.microsoft.com/office/drawing/2014/main" id="{C0B59731-B5B7-0E4D-9C38-284F2359C9AE}"/>
              </a:ext>
            </a:extLst>
          </p:cNvPr>
          <p:cNvSpPr/>
          <p:nvPr userDrawn="1"/>
        </p:nvSpPr>
        <p:spPr>
          <a:xfrm>
            <a:off x="11812586" y="8901736"/>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Tree>
    <p:extLst>
      <p:ext uri="{BB962C8B-B14F-4D97-AF65-F5344CB8AC3E}">
        <p14:creationId xmlns:p14="http://schemas.microsoft.com/office/powerpoint/2010/main" val="288172478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6.5 Infrastructuur Tussenblad Mint">
    <p:bg>
      <p:bgPr>
        <a:solidFill>
          <a:srgbClr val="76D2B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55837" y="3439355"/>
            <a:ext cx="19917447" cy="3995114"/>
          </a:xfrm>
        </p:spPr>
        <p:txBody>
          <a:bodyPr anchor="b">
            <a:normAutofit/>
          </a:bodyPr>
          <a:lstStyle>
            <a:lvl1pPr algn="ctr">
              <a:lnSpc>
                <a:spcPct val="100000"/>
              </a:lnSpc>
              <a:defRPr sz="8400">
                <a:solidFill>
                  <a:schemeClr val="tx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4" name="Tekstvak 3">
            <a:extLst>
              <a:ext uri="{FF2B5EF4-FFF2-40B4-BE49-F238E27FC236}">
                <a16:creationId xmlns:a16="http://schemas.microsoft.com/office/drawing/2014/main" id="{35CA31EA-DB7A-4D23-BFD2-CB6577085181}"/>
              </a:ext>
            </a:extLst>
          </p:cNvPr>
          <p:cNvSpPr txBox="1"/>
          <p:nvPr userDrawn="1"/>
        </p:nvSpPr>
        <p:spPr>
          <a:xfrm>
            <a:off x="12861697" y="10802400"/>
            <a:ext cx="8070575" cy="763200"/>
          </a:xfrm>
          <a:prstGeom prst="rect">
            <a:avLst/>
          </a:prstGeom>
          <a:noFill/>
        </p:spPr>
        <p:txBody>
          <a:bodyPr wrap="square" rtlCol="0" anchor="ctr">
            <a:noAutofit/>
          </a:bodyPr>
          <a:lstStyle/>
          <a:p>
            <a:pPr algn="l"/>
            <a:r>
              <a:rPr lang="nl-NL" sz="2600" b="1" dirty="0">
                <a:solidFill>
                  <a:schemeClr val="tx1"/>
                </a:solidFill>
              </a:rPr>
              <a:t>Infrastructuur</a:t>
            </a:r>
          </a:p>
        </p:txBody>
      </p:sp>
      <p:pic>
        <p:nvPicPr>
          <p:cNvPr id="6" name="Logo">
            <a:extLst>
              <a:ext uri="{FF2B5EF4-FFF2-40B4-BE49-F238E27FC236}">
                <a16:creationId xmlns:a16="http://schemas.microsoft.com/office/drawing/2014/main" id="{C1258A58-5CCE-4F6F-B3CF-DC888064F9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sp>
        <p:nvSpPr>
          <p:cNvPr id="10" name="Rechthoek 9">
            <a:extLst>
              <a:ext uri="{FF2B5EF4-FFF2-40B4-BE49-F238E27FC236}">
                <a16:creationId xmlns:a16="http://schemas.microsoft.com/office/drawing/2014/main" id="{0811765C-CAE6-B14F-A579-DA3EA0A88197}"/>
              </a:ext>
            </a:extLst>
          </p:cNvPr>
          <p:cNvSpPr/>
          <p:nvPr userDrawn="1"/>
        </p:nvSpPr>
        <p:spPr>
          <a:xfrm>
            <a:off x="11811987" y="11182471"/>
            <a:ext cx="763200" cy="2533529"/>
          </a:xfrm>
          <a:prstGeom prst="rect">
            <a:avLst/>
          </a:prstGeom>
          <a:solidFill>
            <a:srgbClr val="E4F6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7" name="Afbeelding 6">
            <a:extLst>
              <a:ext uri="{FF2B5EF4-FFF2-40B4-BE49-F238E27FC236}">
                <a16:creationId xmlns:a16="http://schemas.microsoft.com/office/drawing/2014/main" id="{216904F4-0A6E-744D-836B-F6FF112AC14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811987" y="10802400"/>
            <a:ext cx="763200" cy="763200"/>
          </a:xfrm>
          <a:prstGeom prst="rect">
            <a:avLst/>
          </a:prstGeom>
        </p:spPr>
      </p:pic>
      <p:pic>
        <p:nvPicPr>
          <p:cNvPr id="5" name="Picture 4">
            <a:extLst>
              <a:ext uri="{FF2B5EF4-FFF2-40B4-BE49-F238E27FC236}">
                <a16:creationId xmlns:a16="http://schemas.microsoft.com/office/drawing/2014/main" id="{2FF7B14F-6C21-6D90-679C-3B7123B5E6D5}"/>
              </a:ext>
            </a:extLst>
          </p:cNvPr>
          <p:cNvPicPr>
            <a:picLocks noChangeAspect="1"/>
          </p:cNvPicPr>
          <p:nvPr userDrawn="1"/>
        </p:nvPicPr>
        <p:blipFill>
          <a:blip r:embed="rId5"/>
          <a:stretch>
            <a:fillRect/>
          </a:stretch>
        </p:blipFill>
        <p:spPr>
          <a:xfrm>
            <a:off x="11811987" y="10802400"/>
            <a:ext cx="763200" cy="763200"/>
          </a:xfrm>
          <a:prstGeom prst="rect">
            <a:avLst/>
          </a:prstGeom>
        </p:spPr>
      </p:pic>
    </p:spTree>
    <p:extLst>
      <p:ext uri="{BB962C8B-B14F-4D97-AF65-F5344CB8AC3E}">
        <p14:creationId xmlns:p14="http://schemas.microsoft.com/office/powerpoint/2010/main" val="18426346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8 Inhoudsopgave">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7BD0246A-8E6E-4946-A02D-8616ACF30ED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48756" y="3276600"/>
            <a:ext cx="11366500" cy="10439400"/>
          </a:xfrm>
          <a:prstGeom prst="rect">
            <a:avLst/>
          </a:prstGeom>
        </p:spPr>
      </p:pic>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3" name="Logo">
            <a:extLst>
              <a:ext uri="{FF2B5EF4-FFF2-40B4-BE49-F238E27FC236}">
                <a16:creationId xmlns:a16="http://schemas.microsoft.com/office/drawing/2014/main" id="{A93AF3DA-9BC0-6B4B-9CBD-99BCF696C1F0}"/>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09387" y="-1"/>
            <a:ext cx="968400" cy="2408258"/>
          </a:xfrm>
          <a:prstGeom prst="rect">
            <a:avLst/>
          </a:prstGeom>
        </p:spPr>
      </p:pic>
      <p:cxnSp>
        <p:nvCxnSpPr>
          <p:cNvPr id="12" name="Straight Connector 8">
            <a:extLst>
              <a:ext uri="{FF2B5EF4-FFF2-40B4-BE49-F238E27FC236}">
                <a16:creationId xmlns:a16="http://schemas.microsoft.com/office/drawing/2014/main" id="{E1CBCC64-04B8-C243-A86B-3A7A90B6BB74}"/>
              </a:ext>
            </a:extLst>
          </p:cNvPr>
          <p:cNvCxnSpPr>
            <a:cxnSpLocks/>
          </p:cNvCxnSpPr>
          <p:nvPr userDrawn="1"/>
        </p:nvCxnSpPr>
        <p:spPr>
          <a:xfrm>
            <a:off x="1348756" y="3295650"/>
            <a:ext cx="2168966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Tekstvak 13">
            <a:extLst>
              <a:ext uri="{FF2B5EF4-FFF2-40B4-BE49-F238E27FC236}">
                <a16:creationId xmlns:a16="http://schemas.microsoft.com/office/drawing/2014/main" id="{E9410F25-8C48-0A49-B0B1-9F14567840AC}"/>
              </a:ext>
            </a:extLst>
          </p:cNvPr>
          <p:cNvSpPr txBox="1"/>
          <p:nvPr userDrawn="1"/>
        </p:nvSpPr>
        <p:spPr>
          <a:xfrm>
            <a:off x="1348754" y="2113380"/>
            <a:ext cx="21689663" cy="902918"/>
          </a:xfrm>
          <a:prstGeom prst="rect">
            <a:avLst/>
          </a:prstGeom>
          <a:noFill/>
        </p:spPr>
        <p:txBody>
          <a:bodyPr wrap="square" rtlCol="0" anchor="b" anchorCtr="0">
            <a:noAutofit/>
          </a:bodyPr>
          <a:lstStyle/>
          <a:p>
            <a:pPr algn="l"/>
            <a:r>
              <a:rPr lang="nl-NL" sz="4800" b="1" dirty="0">
                <a:solidFill>
                  <a:srgbClr val="39870C"/>
                </a:solidFill>
              </a:rPr>
              <a:t>Inhoudsopgave</a:t>
            </a:r>
          </a:p>
        </p:txBody>
      </p:sp>
      <p:sp>
        <p:nvSpPr>
          <p:cNvPr id="17" name="Text Placeholder 13">
            <a:extLst>
              <a:ext uri="{FF2B5EF4-FFF2-40B4-BE49-F238E27FC236}">
                <a16:creationId xmlns:a16="http://schemas.microsoft.com/office/drawing/2014/main" id="{7E0103F8-A988-044D-A59D-A7EBE351F25B}"/>
              </a:ext>
            </a:extLst>
          </p:cNvPr>
          <p:cNvSpPr>
            <a:spLocks noGrp="1"/>
          </p:cNvSpPr>
          <p:nvPr>
            <p:ph type="body" sz="quarter" idx="17" hasCustomPrompt="1"/>
          </p:nvPr>
        </p:nvSpPr>
        <p:spPr>
          <a:xfrm>
            <a:off x="1348754" y="3726000"/>
            <a:ext cx="1028686" cy="7740564"/>
          </a:xfrm>
        </p:spPr>
        <p:txBody>
          <a:bodyPr anchor="ctr" anchorCtr="0">
            <a:noAutofit/>
          </a:bodyPr>
          <a:lstStyle>
            <a:lvl1pPr marL="0" indent="0" algn="ctr">
              <a:lnSpc>
                <a:spcPct val="90000"/>
              </a:lnSpc>
              <a:buFont typeface="Arial" panose="020B0604020202020204" pitchFamily="34" charset="0"/>
              <a:buNone/>
              <a:defRPr sz="32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1</a:t>
            </a:r>
          </a:p>
          <a:p>
            <a:pPr lvl="0"/>
            <a:r>
              <a:rPr lang="nl-NL" dirty="0"/>
              <a:t>2</a:t>
            </a:r>
          </a:p>
          <a:p>
            <a:pPr lvl="0"/>
            <a:r>
              <a:rPr lang="nl-NL" dirty="0"/>
              <a:t>3</a:t>
            </a:r>
          </a:p>
          <a:p>
            <a:pPr lvl="0"/>
            <a:r>
              <a:rPr lang="nl-NL" dirty="0"/>
              <a:t>4</a:t>
            </a:r>
          </a:p>
          <a:p>
            <a:pPr lvl="0"/>
            <a:r>
              <a:rPr lang="nl-NL" dirty="0"/>
              <a:t>5</a:t>
            </a:r>
          </a:p>
          <a:p>
            <a:pPr lvl="0"/>
            <a:r>
              <a:rPr lang="nl-NL" dirty="0"/>
              <a:t>6</a:t>
            </a:r>
          </a:p>
          <a:p>
            <a:pPr lvl="0"/>
            <a:r>
              <a:rPr lang="nl-NL" dirty="0"/>
              <a:t>7</a:t>
            </a:r>
          </a:p>
        </p:txBody>
      </p:sp>
      <p:sp>
        <p:nvSpPr>
          <p:cNvPr id="21" name="Text Placeholder 13">
            <a:extLst>
              <a:ext uri="{FF2B5EF4-FFF2-40B4-BE49-F238E27FC236}">
                <a16:creationId xmlns:a16="http://schemas.microsoft.com/office/drawing/2014/main" id="{9C183165-1A04-BA4F-9169-DAB73C1DFADC}"/>
              </a:ext>
            </a:extLst>
          </p:cNvPr>
          <p:cNvSpPr>
            <a:spLocks noGrp="1"/>
          </p:cNvSpPr>
          <p:nvPr>
            <p:ph type="body" sz="quarter" idx="18" hasCustomPrompt="1"/>
          </p:nvPr>
        </p:nvSpPr>
        <p:spPr>
          <a:xfrm>
            <a:off x="2889504" y="3726000"/>
            <a:ext cx="8564071" cy="7740564"/>
          </a:xfrm>
        </p:spPr>
        <p:txBody>
          <a:bodyPr anchor="ctr" anchorCtr="0">
            <a:noAutofit/>
          </a:bodyPr>
          <a:lstStyle>
            <a:lvl1pPr marL="0" marR="0" indent="0" algn="l" defTabSz="1828800" rtl="0" eaLnBrk="1" fontAlgn="auto" latinLnBrk="0" hangingPunct="1">
              <a:lnSpc>
                <a:spcPct val="90000"/>
              </a:lnSpc>
              <a:spcBef>
                <a:spcPts val="2400"/>
              </a:spcBef>
              <a:spcAft>
                <a:spcPts val="0"/>
              </a:spcAft>
              <a:buClrTx/>
              <a:buSzTx/>
              <a:buFont typeface="Arial" panose="020B0604020202020204" pitchFamily="34" charset="0"/>
              <a:buNone/>
              <a:tabLst/>
              <a:defRPr sz="3200" b="0">
                <a:solidFill>
                  <a:schemeClr val="tx1"/>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Plaats hier uw titels</a:t>
            </a:r>
          </a:p>
          <a:p>
            <a:pPr marL="0" marR="0" lvl="0" indent="0" algn="l" defTabSz="1828800" rtl="0" eaLnBrk="1" fontAlgn="auto" latinLnBrk="0" hangingPunct="1">
              <a:lnSpc>
                <a:spcPct val="90000"/>
              </a:lnSpc>
              <a:spcBef>
                <a:spcPts val="2400"/>
              </a:spcBef>
              <a:spcAft>
                <a:spcPts val="0"/>
              </a:spcAft>
              <a:buClrTx/>
              <a:buSzTx/>
              <a:buFont typeface="Arial" panose="020B0604020202020204" pitchFamily="34" charset="0"/>
              <a:buNone/>
              <a:tabLst/>
              <a:defRPr/>
            </a:pPr>
            <a:r>
              <a:rPr lang="nl-NL" dirty="0"/>
              <a:t>Plaats hier uw titels</a:t>
            </a:r>
          </a:p>
          <a:p>
            <a:pPr marL="0" marR="0" lvl="0" indent="0" algn="l" defTabSz="1828800" rtl="0" eaLnBrk="1" fontAlgn="auto" latinLnBrk="0" hangingPunct="1">
              <a:lnSpc>
                <a:spcPct val="90000"/>
              </a:lnSpc>
              <a:spcBef>
                <a:spcPts val="2400"/>
              </a:spcBef>
              <a:spcAft>
                <a:spcPts val="0"/>
              </a:spcAft>
              <a:buClrTx/>
              <a:buSzTx/>
              <a:buFont typeface="Arial" panose="020B0604020202020204" pitchFamily="34" charset="0"/>
              <a:buNone/>
              <a:tabLst/>
              <a:defRPr/>
            </a:pPr>
            <a:r>
              <a:rPr lang="nl-NL" dirty="0"/>
              <a:t>Plaats hier uw titels</a:t>
            </a:r>
          </a:p>
          <a:p>
            <a:pPr marL="0" marR="0" lvl="0" indent="0" algn="l" defTabSz="1828800" rtl="0" eaLnBrk="1" fontAlgn="auto" latinLnBrk="0" hangingPunct="1">
              <a:lnSpc>
                <a:spcPct val="90000"/>
              </a:lnSpc>
              <a:spcBef>
                <a:spcPts val="2400"/>
              </a:spcBef>
              <a:spcAft>
                <a:spcPts val="0"/>
              </a:spcAft>
              <a:buClrTx/>
              <a:buSzTx/>
              <a:buFont typeface="Arial" panose="020B0604020202020204" pitchFamily="34" charset="0"/>
              <a:buNone/>
              <a:tabLst/>
              <a:defRPr/>
            </a:pPr>
            <a:r>
              <a:rPr lang="nl-NL" dirty="0"/>
              <a:t>Plaats hier uw titels</a:t>
            </a:r>
          </a:p>
          <a:p>
            <a:pPr marL="0" marR="0" lvl="0" indent="0" algn="l" defTabSz="1828800" rtl="0" eaLnBrk="1" fontAlgn="auto" latinLnBrk="0" hangingPunct="1">
              <a:lnSpc>
                <a:spcPct val="90000"/>
              </a:lnSpc>
              <a:spcBef>
                <a:spcPts val="2400"/>
              </a:spcBef>
              <a:spcAft>
                <a:spcPts val="0"/>
              </a:spcAft>
              <a:buClrTx/>
              <a:buSzTx/>
              <a:buFont typeface="Arial" panose="020B0604020202020204" pitchFamily="34" charset="0"/>
              <a:buNone/>
              <a:tabLst/>
              <a:defRPr/>
            </a:pPr>
            <a:r>
              <a:rPr lang="nl-NL" dirty="0"/>
              <a:t>Plaats hier uw titels</a:t>
            </a:r>
          </a:p>
          <a:p>
            <a:pPr marL="0" marR="0" lvl="0" indent="0" algn="l" defTabSz="1828800" rtl="0" eaLnBrk="1" fontAlgn="auto" latinLnBrk="0" hangingPunct="1">
              <a:lnSpc>
                <a:spcPct val="90000"/>
              </a:lnSpc>
              <a:spcBef>
                <a:spcPts val="2400"/>
              </a:spcBef>
              <a:spcAft>
                <a:spcPts val="0"/>
              </a:spcAft>
              <a:buClrTx/>
              <a:buSzTx/>
              <a:buFont typeface="Arial" panose="020B0604020202020204" pitchFamily="34" charset="0"/>
              <a:buNone/>
              <a:tabLst/>
              <a:defRPr/>
            </a:pPr>
            <a:r>
              <a:rPr lang="nl-NL" dirty="0"/>
              <a:t>Plaats hier uw titels</a:t>
            </a:r>
          </a:p>
          <a:p>
            <a:pPr marL="0" marR="0" lvl="0" indent="0" algn="l" defTabSz="1828800" rtl="0" eaLnBrk="1" fontAlgn="auto" latinLnBrk="0" hangingPunct="1">
              <a:lnSpc>
                <a:spcPct val="90000"/>
              </a:lnSpc>
              <a:spcBef>
                <a:spcPts val="2400"/>
              </a:spcBef>
              <a:spcAft>
                <a:spcPts val="0"/>
              </a:spcAft>
              <a:buClrTx/>
              <a:buSzTx/>
              <a:buFont typeface="Arial" panose="020B0604020202020204" pitchFamily="34" charset="0"/>
              <a:buNone/>
              <a:tabLst/>
              <a:defRPr/>
            </a:pPr>
            <a:r>
              <a:rPr lang="nl-NL" dirty="0"/>
              <a:t>Plaats hier uw titels</a:t>
            </a:r>
          </a:p>
        </p:txBody>
      </p:sp>
      <p:sp>
        <p:nvSpPr>
          <p:cNvPr id="28" name="Text Placeholder 13">
            <a:extLst>
              <a:ext uri="{FF2B5EF4-FFF2-40B4-BE49-F238E27FC236}">
                <a16:creationId xmlns:a16="http://schemas.microsoft.com/office/drawing/2014/main" id="{6B015A94-03F1-5543-9EDD-8F1E152204AB}"/>
              </a:ext>
            </a:extLst>
          </p:cNvPr>
          <p:cNvSpPr>
            <a:spLocks noGrp="1"/>
          </p:cNvSpPr>
          <p:nvPr>
            <p:ph type="body" sz="quarter" idx="21" hasCustomPrompt="1"/>
          </p:nvPr>
        </p:nvSpPr>
        <p:spPr>
          <a:xfrm>
            <a:off x="13034786" y="3726000"/>
            <a:ext cx="1028686" cy="7740564"/>
          </a:xfrm>
        </p:spPr>
        <p:txBody>
          <a:bodyPr anchor="ctr" anchorCtr="0">
            <a:noAutofit/>
          </a:bodyPr>
          <a:lstStyle>
            <a:lvl1pPr marL="0" indent="0" algn="ctr">
              <a:lnSpc>
                <a:spcPct val="90000"/>
              </a:lnSpc>
              <a:buFont typeface="Arial" panose="020B0604020202020204" pitchFamily="34" charset="0"/>
              <a:buNone/>
              <a:defRPr sz="32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8</a:t>
            </a:r>
          </a:p>
          <a:p>
            <a:pPr lvl="0"/>
            <a:r>
              <a:rPr lang="nl-NL" dirty="0"/>
              <a:t>9</a:t>
            </a:r>
          </a:p>
          <a:p>
            <a:pPr lvl="0"/>
            <a:r>
              <a:rPr lang="nl-NL" dirty="0"/>
              <a:t>10</a:t>
            </a:r>
          </a:p>
          <a:p>
            <a:pPr lvl="0"/>
            <a:r>
              <a:rPr lang="nl-NL" dirty="0"/>
              <a:t>11</a:t>
            </a:r>
          </a:p>
          <a:p>
            <a:pPr lvl="0"/>
            <a:r>
              <a:rPr lang="nl-NL" dirty="0"/>
              <a:t>12</a:t>
            </a:r>
          </a:p>
          <a:p>
            <a:pPr lvl="0"/>
            <a:r>
              <a:rPr lang="nl-NL" dirty="0"/>
              <a:t>13</a:t>
            </a:r>
          </a:p>
          <a:p>
            <a:pPr lvl="0"/>
            <a:r>
              <a:rPr lang="nl-NL" dirty="0"/>
              <a:t>14</a:t>
            </a:r>
          </a:p>
        </p:txBody>
      </p:sp>
      <p:sp>
        <p:nvSpPr>
          <p:cNvPr id="29" name="Text Placeholder 13">
            <a:extLst>
              <a:ext uri="{FF2B5EF4-FFF2-40B4-BE49-F238E27FC236}">
                <a16:creationId xmlns:a16="http://schemas.microsoft.com/office/drawing/2014/main" id="{2E725B17-0870-0347-A5B5-365504C0FA71}"/>
              </a:ext>
            </a:extLst>
          </p:cNvPr>
          <p:cNvSpPr>
            <a:spLocks noGrp="1"/>
          </p:cNvSpPr>
          <p:nvPr>
            <p:ph type="body" sz="quarter" idx="22" hasCustomPrompt="1"/>
          </p:nvPr>
        </p:nvSpPr>
        <p:spPr>
          <a:xfrm>
            <a:off x="14575536" y="3726000"/>
            <a:ext cx="8564071" cy="7740564"/>
          </a:xfrm>
        </p:spPr>
        <p:txBody>
          <a:bodyPr anchor="ctr" anchorCtr="0">
            <a:noAutofit/>
          </a:bodyPr>
          <a:lstStyle>
            <a:lvl1pPr marL="0" marR="0" indent="0" algn="l" defTabSz="1828800" rtl="0" eaLnBrk="1" fontAlgn="auto" latinLnBrk="0" hangingPunct="1">
              <a:lnSpc>
                <a:spcPct val="90000"/>
              </a:lnSpc>
              <a:spcBef>
                <a:spcPts val="2400"/>
              </a:spcBef>
              <a:spcAft>
                <a:spcPts val="0"/>
              </a:spcAft>
              <a:buClrTx/>
              <a:buSzTx/>
              <a:buFont typeface="Arial" panose="020B0604020202020204" pitchFamily="34" charset="0"/>
              <a:buNone/>
              <a:tabLst/>
              <a:defRPr sz="3200" b="0">
                <a:solidFill>
                  <a:schemeClr val="tx1"/>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Plaats hier uw titels</a:t>
            </a:r>
          </a:p>
          <a:p>
            <a:pPr marL="0" marR="0" lvl="0" indent="0" algn="l" defTabSz="1828800" rtl="0" eaLnBrk="1" fontAlgn="auto" latinLnBrk="0" hangingPunct="1">
              <a:lnSpc>
                <a:spcPct val="90000"/>
              </a:lnSpc>
              <a:spcBef>
                <a:spcPts val="2400"/>
              </a:spcBef>
              <a:spcAft>
                <a:spcPts val="0"/>
              </a:spcAft>
              <a:buClrTx/>
              <a:buSzTx/>
              <a:buFont typeface="Arial" panose="020B0604020202020204" pitchFamily="34" charset="0"/>
              <a:buNone/>
              <a:tabLst/>
              <a:defRPr/>
            </a:pPr>
            <a:r>
              <a:rPr lang="nl-NL" dirty="0"/>
              <a:t>Plaats hier uw titels</a:t>
            </a:r>
          </a:p>
          <a:p>
            <a:pPr marL="0" marR="0" lvl="0" indent="0" algn="l" defTabSz="1828800" rtl="0" eaLnBrk="1" fontAlgn="auto" latinLnBrk="0" hangingPunct="1">
              <a:lnSpc>
                <a:spcPct val="90000"/>
              </a:lnSpc>
              <a:spcBef>
                <a:spcPts val="2400"/>
              </a:spcBef>
              <a:spcAft>
                <a:spcPts val="0"/>
              </a:spcAft>
              <a:buClrTx/>
              <a:buSzTx/>
              <a:buFont typeface="Arial" panose="020B0604020202020204" pitchFamily="34" charset="0"/>
              <a:buNone/>
              <a:tabLst/>
              <a:defRPr/>
            </a:pPr>
            <a:r>
              <a:rPr lang="nl-NL" dirty="0"/>
              <a:t>Plaats hier uw titels</a:t>
            </a:r>
          </a:p>
          <a:p>
            <a:pPr marL="0" marR="0" lvl="0" indent="0" algn="l" defTabSz="1828800" rtl="0" eaLnBrk="1" fontAlgn="auto" latinLnBrk="0" hangingPunct="1">
              <a:lnSpc>
                <a:spcPct val="90000"/>
              </a:lnSpc>
              <a:spcBef>
                <a:spcPts val="2400"/>
              </a:spcBef>
              <a:spcAft>
                <a:spcPts val="0"/>
              </a:spcAft>
              <a:buClrTx/>
              <a:buSzTx/>
              <a:buFont typeface="Arial" panose="020B0604020202020204" pitchFamily="34" charset="0"/>
              <a:buNone/>
              <a:tabLst/>
              <a:defRPr/>
            </a:pPr>
            <a:r>
              <a:rPr lang="nl-NL" dirty="0"/>
              <a:t>Plaats hier uw titels</a:t>
            </a:r>
          </a:p>
          <a:p>
            <a:pPr marL="0" marR="0" lvl="0" indent="0" algn="l" defTabSz="1828800" rtl="0" eaLnBrk="1" fontAlgn="auto" latinLnBrk="0" hangingPunct="1">
              <a:lnSpc>
                <a:spcPct val="90000"/>
              </a:lnSpc>
              <a:spcBef>
                <a:spcPts val="2400"/>
              </a:spcBef>
              <a:spcAft>
                <a:spcPts val="0"/>
              </a:spcAft>
              <a:buClrTx/>
              <a:buSzTx/>
              <a:buFont typeface="Arial" panose="020B0604020202020204" pitchFamily="34" charset="0"/>
              <a:buNone/>
              <a:tabLst/>
              <a:defRPr/>
            </a:pPr>
            <a:r>
              <a:rPr lang="nl-NL" dirty="0"/>
              <a:t>Plaats hier uw titels</a:t>
            </a:r>
          </a:p>
          <a:p>
            <a:pPr marL="0" marR="0" lvl="0" indent="0" algn="l" defTabSz="1828800" rtl="0" eaLnBrk="1" fontAlgn="auto" latinLnBrk="0" hangingPunct="1">
              <a:lnSpc>
                <a:spcPct val="90000"/>
              </a:lnSpc>
              <a:spcBef>
                <a:spcPts val="2400"/>
              </a:spcBef>
              <a:spcAft>
                <a:spcPts val="0"/>
              </a:spcAft>
              <a:buClrTx/>
              <a:buSzTx/>
              <a:buFont typeface="Arial" panose="020B0604020202020204" pitchFamily="34" charset="0"/>
              <a:buNone/>
              <a:tabLst/>
              <a:defRPr/>
            </a:pPr>
            <a:r>
              <a:rPr lang="nl-NL" dirty="0"/>
              <a:t>Plaats hier uw titels</a:t>
            </a:r>
          </a:p>
          <a:p>
            <a:pPr marL="0" marR="0" lvl="0" indent="0" algn="l" defTabSz="1828800" rtl="0" eaLnBrk="1" fontAlgn="auto" latinLnBrk="0" hangingPunct="1">
              <a:lnSpc>
                <a:spcPct val="90000"/>
              </a:lnSpc>
              <a:spcBef>
                <a:spcPts val="2400"/>
              </a:spcBef>
              <a:spcAft>
                <a:spcPts val="0"/>
              </a:spcAft>
              <a:buClrTx/>
              <a:buSzTx/>
              <a:buFont typeface="Arial" panose="020B0604020202020204" pitchFamily="34" charset="0"/>
              <a:buNone/>
              <a:tabLst/>
              <a:defRPr/>
            </a:pPr>
            <a:r>
              <a:rPr lang="nl-NL" dirty="0"/>
              <a:t>Plaats hier uw titels</a:t>
            </a:r>
          </a:p>
        </p:txBody>
      </p:sp>
    </p:spTree>
    <p:extLst>
      <p:ext uri="{BB962C8B-B14F-4D97-AF65-F5344CB8AC3E}">
        <p14:creationId xmlns:p14="http://schemas.microsoft.com/office/powerpoint/2010/main" val="349457667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6.6 Infrastructuur Tussenblad Licht Mint">
    <p:bg>
      <p:bgPr>
        <a:solidFill>
          <a:srgbClr val="E4F6F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55837" y="3439355"/>
            <a:ext cx="19917447" cy="3995114"/>
          </a:xfrm>
        </p:spPr>
        <p:txBody>
          <a:bodyPr anchor="b">
            <a:normAutofit/>
          </a:bodyPr>
          <a:lstStyle>
            <a:lvl1pPr algn="ctr">
              <a:lnSpc>
                <a:spcPct val="100000"/>
              </a:lnSpc>
              <a:defRPr sz="8400">
                <a:solidFill>
                  <a:schemeClr val="tx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pic>
        <p:nvPicPr>
          <p:cNvPr id="6" name="Logo">
            <a:extLst>
              <a:ext uri="{FF2B5EF4-FFF2-40B4-BE49-F238E27FC236}">
                <a16:creationId xmlns:a16="http://schemas.microsoft.com/office/drawing/2014/main" id="{C1258A58-5CCE-4F6F-B3CF-DC888064F9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sp>
        <p:nvSpPr>
          <p:cNvPr id="8" name="Tekstvak 7">
            <a:extLst>
              <a:ext uri="{FF2B5EF4-FFF2-40B4-BE49-F238E27FC236}">
                <a16:creationId xmlns:a16="http://schemas.microsoft.com/office/drawing/2014/main" id="{B6409286-E4AB-AB41-9C8D-E6F3AFEFDB95}"/>
              </a:ext>
            </a:extLst>
          </p:cNvPr>
          <p:cNvSpPr txBox="1"/>
          <p:nvPr userDrawn="1"/>
        </p:nvSpPr>
        <p:spPr>
          <a:xfrm>
            <a:off x="12861697" y="10802400"/>
            <a:ext cx="8070575" cy="763200"/>
          </a:xfrm>
          <a:prstGeom prst="rect">
            <a:avLst/>
          </a:prstGeom>
          <a:noFill/>
        </p:spPr>
        <p:txBody>
          <a:bodyPr wrap="square" rtlCol="0" anchor="ctr">
            <a:noAutofit/>
          </a:bodyPr>
          <a:lstStyle/>
          <a:p>
            <a:pPr algn="l"/>
            <a:r>
              <a:rPr lang="nl-NL" sz="2600" b="1" dirty="0">
                <a:solidFill>
                  <a:schemeClr val="tx1"/>
                </a:solidFill>
              </a:rPr>
              <a:t>Infrastructuur</a:t>
            </a:r>
          </a:p>
        </p:txBody>
      </p:sp>
      <p:sp>
        <p:nvSpPr>
          <p:cNvPr id="9" name="Rechthoek 8">
            <a:extLst>
              <a:ext uri="{FF2B5EF4-FFF2-40B4-BE49-F238E27FC236}">
                <a16:creationId xmlns:a16="http://schemas.microsoft.com/office/drawing/2014/main" id="{01132E7E-094D-CB4D-B255-37D2C5B3D2D9}"/>
              </a:ext>
            </a:extLst>
          </p:cNvPr>
          <p:cNvSpPr/>
          <p:nvPr userDrawn="1"/>
        </p:nvSpPr>
        <p:spPr>
          <a:xfrm>
            <a:off x="11811987" y="11188297"/>
            <a:ext cx="763200" cy="2527704"/>
          </a:xfrm>
          <a:prstGeom prst="rect">
            <a:avLst/>
          </a:prstGeom>
          <a:solidFill>
            <a:srgbClr val="76D2B6">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7" name="Afbeelding 6">
            <a:extLst>
              <a:ext uri="{FF2B5EF4-FFF2-40B4-BE49-F238E27FC236}">
                <a16:creationId xmlns:a16="http://schemas.microsoft.com/office/drawing/2014/main" id="{BC759438-D9C5-ED48-9413-3C0BB6CF30D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811988" y="10802400"/>
            <a:ext cx="763200" cy="763200"/>
          </a:xfrm>
          <a:prstGeom prst="rect">
            <a:avLst/>
          </a:prstGeom>
        </p:spPr>
      </p:pic>
      <p:pic>
        <p:nvPicPr>
          <p:cNvPr id="4" name="Picture 3">
            <a:extLst>
              <a:ext uri="{FF2B5EF4-FFF2-40B4-BE49-F238E27FC236}">
                <a16:creationId xmlns:a16="http://schemas.microsoft.com/office/drawing/2014/main" id="{DA309725-467D-0A94-18FD-EFFEFADD3A5F}"/>
              </a:ext>
            </a:extLst>
          </p:cNvPr>
          <p:cNvPicPr>
            <a:picLocks noChangeAspect="1"/>
          </p:cNvPicPr>
          <p:nvPr userDrawn="1"/>
        </p:nvPicPr>
        <p:blipFill>
          <a:blip r:embed="rId5"/>
          <a:stretch>
            <a:fillRect/>
          </a:stretch>
        </p:blipFill>
        <p:spPr>
          <a:xfrm>
            <a:off x="11811987" y="10802400"/>
            <a:ext cx="763200" cy="763200"/>
          </a:xfrm>
          <a:prstGeom prst="rect">
            <a:avLst/>
          </a:prstGeom>
        </p:spPr>
      </p:pic>
    </p:spTree>
    <p:extLst>
      <p:ext uri="{BB962C8B-B14F-4D97-AF65-F5344CB8AC3E}">
        <p14:creationId xmlns:p14="http://schemas.microsoft.com/office/powerpoint/2010/main" val="263892770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6.7 Infrastructuur Beeld links - Tekst recht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sp>
        <p:nvSpPr>
          <p:cNvPr id="23" name="Picture Placeholder 22">
            <a:extLst>
              <a:ext uri="{FF2B5EF4-FFF2-40B4-BE49-F238E27FC236}">
                <a16:creationId xmlns:a16="http://schemas.microsoft.com/office/drawing/2014/main" id="{A636F92F-B88A-4976-9DCD-56BF05853CFB}"/>
              </a:ext>
            </a:extLst>
          </p:cNvPr>
          <p:cNvSpPr>
            <a:spLocks noGrp="1"/>
          </p:cNvSpPr>
          <p:nvPr>
            <p:ph type="pic" sz="quarter" idx="13"/>
          </p:nvPr>
        </p:nvSpPr>
        <p:spPr>
          <a:xfrm>
            <a:off x="-1" y="0"/>
            <a:ext cx="12193588" cy="13716000"/>
          </a:xfrm>
          <a:custGeom>
            <a:avLst/>
            <a:gdLst>
              <a:gd name="connsiteX0" fmla="*/ 0 w 12193588"/>
              <a:gd name="connsiteY0" fmla="*/ 0 h 13716000"/>
              <a:gd name="connsiteX1" fmla="*/ 11711187 w 12193588"/>
              <a:gd name="connsiteY1" fmla="*/ 0 h 13716000"/>
              <a:gd name="connsiteX2" fmla="*/ 11711187 w 12193588"/>
              <a:gd name="connsiteY2" fmla="*/ 1923292 h 13716000"/>
              <a:gd name="connsiteX3" fmla="*/ 12193588 w 12193588"/>
              <a:gd name="connsiteY3" fmla="*/ 1923292 h 13716000"/>
              <a:gd name="connsiteX4" fmla="*/ 12193588 w 12193588"/>
              <a:gd name="connsiteY4" fmla="*/ 13716000 h 13716000"/>
              <a:gd name="connsiteX5" fmla="*/ 0 w 12193588"/>
              <a:gd name="connsiteY5"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588" h="13716000">
                <a:moveTo>
                  <a:pt x="0" y="0"/>
                </a:moveTo>
                <a:lnTo>
                  <a:pt x="11711187" y="0"/>
                </a:lnTo>
                <a:lnTo>
                  <a:pt x="11711187" y="1923292"/>
                </a:lnTo>
                <a:lnTo>
                  <a:pt x="12193588" y="1923292"/>
                </a:lnTo>
                <a:lnTo>
                  <a:pt x="12193588" y="13716000"/>
                </a:lnTo>
                <a:lnTo>
                  <a:pt x="0" y="13716000"/>
                </a:lnTo>
                <a:close/>
              </a:path>
            </a:pathLst>
          </a:custGeom>
        </p:spPr>
        <p:txBody>
          <a:bodyPr wrap="square">
            <a:noAutofit/>
          </a:bodyPr>
          <a:lstStyle/>
          <a:p>
            <a:endParaRPr lang="en-GB"/>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12923112" y="3295650"/>
            <a:ext cx="10115308" cy="0"/>
          </a:xfrm>
          <a:prstGeom prst="line">
            <a:avLst/>
          </a:prstGeom>
          <a:ln w="38100">
            <a:solidFill>
              <a:srgbClr val="76D2B6"/>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12933600" y="1725613"/>
            <a:ext cx="10104820" cy="1292400"/>
          </a:xfrm>
        </p:spPr>
        <p:txBody>
          <a:bodyPr anchor="b">
            <a:noAutofit/>
          </a:bodyPr>
          <a:lstStyle>
            <a:lvl1pPr marL="0" indent="0">
              <a:lnSpc>
                <a:spcPct val="90000"/>
              </a:lnSpc>
              <a:buFont typeface="Arial" panose="020B0604020202020204" pitchFamily="34" charset="0"/>
              <a:buNone/>
              <a:defRPr sz="48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12933600" y="3726000"/>
            <a:ext cx="10115308" cy="8702675"/>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5" name="Graphic 14">
            <a:extLst>
              <a:ext uri="{FF2B5EF4-FFF2-40B4-BE49-F238E27FC236}">
                <a16:creationId xmlns:a16="http://schemas.microsoft.com/office/drawing/2014/main" id="{51064273-5755-5546-8A5F-6A56EDDEBF7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15975" y="464400"/>
            <a:ext cx="8071200" cy="951792"/>
          </a:xfrm>
          <a:prstGeom prst="rect">
            <a:avLst/>
          </a:prstGeom>
        </p:spPr>
      </p:pic>
      <p:sp>
        <p:nvSpPr>
          <p:cNvPr id="16" name="Tekstvak 15">
            <a:extLst>
              <a:ext uri="{FF2B5EF4-FFF2-40B4-BE49-F238E27FC236}">
                <a16:creationId xmlns:a16="http://schemas.microsoft.com/office/drawing/2014/main" id="{980CA198-0DD6-874E-8D2C-96F862C7647F}"/>
              </a:ext>
            </a:extLst>
          </p:cNvPr>
          <p:cNvSpPr txBox="1"/>
          <p:nvPr userDrawn="1"/>
        </p:nvSpPr>
        <p:spPr>
          <a:xfrm>
            <a:off x="17701247" y="586841"/>
            <a:ext cx="6156000" cy="728663"/>
          </a:xfrm>
          <a:prstGeom prst="rect">
            <a:avLst/>
          </a:prstGeom>
          <a:noFill/>
        </p:spPr>
        <p:txBody>
          <a:bodyPr wrap="square" rtlCol="0" anchor="ctr">
            <a:noAutofit/>
          </a:bodyPr>
          <a:lstStyle/>
          <a:p>
            <a:pPr algn="l"/>
            <a:r>
              <a:rPr lang="nl-NL" sz="2600" b="1" dirty="0"/>
              <a:t>Infrastructuur</a:t>
            </a:r>
          </a:p>
        </p:txBody>
      </p:sp>
      <p:pic>
        <p:nvPicPr>
          <p:cNvPr id="2" name="Picture 1">
            <a:extLst>
              <a:ext uri="{FF2B5EF4-FFF2-40B4-BE49-F238E27FC236}">
                <a16:creationId xmlns:a16="http://schemas.microsoft.com/office/drawing/2014/main" id="{E1A3BC20-D15D-3FBF-0E49-D486E79B5186}"/>
              </a:ext>
            </a:extLst>
          </p:cNvPr>
          <p:cNvPicPr>
            <a:picLocks noChangeAspect="1"/>
          </p:cNvPicPr>
          <p:nvPr userDrawn="1"/>
        </p:nvPicPr>
        <p:blipFill>
          <a:blip r:embed="rId6"/>
          <a:stretch>
            <a:fillRect/>
          </a:stretch>
        </p:blipFill>
        <p:spPr>
          <a:xfrm>
            <a:off x="16315973" y="464402"/>
            <a:ext cx="968398" cy="968398"/>
          </a:xfrm>
          <a:prstGeom prst="rect">
            <a:avLst/>
          </a:prstGeom>
        </p:spPr>
      </p:pic>
    </p:spTree>
    <p:extLst>
      <p:ext uri="{BB962C8B-B14F-4D97-AF65-F5344CB8AC3E}">
        <p14:creationId xmlns:p14="http://schemas.microsoft.com/office/powerpoint/2010/main" val="314776309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6.8 Infrastructuur visual links - Tekst rechts">
    <p:spTree>
      <p:nvGrpSpPr>
        <p:cNvPr id="1" name=""/>
        <p:cNvGrpSpPr/>
        <p:nvPr/>
      </p:nvGrpSpPr>
      <p:grpSpPr>
        <a:xfrm>
          <a:off x="0" y="0"/>
          <a:ext cx="0" cy="0"/>
          <a:chOff x="0" y="0"/>
          <a:chExt cx="0" cy="0"/>
        </a:xfrm>
      </p:grpSpPr>
      <p:sp>
        <p:nvSpPr>
          <p:cNvPr id="12" name="Rectangle 3">
            <a:extLst>
              <a:ext uri="{FF2B5EF4-FFF2-40B4-BE49-F238E27FC236}">
                <a16:creationId xmlns:a16="http://schemas.microsoft.com/office/drawing/2014/main" id="{7654368C-9C2F-E443-80B0-628B61D66898}"/>
              </a:ext>
            </a:extLst>
          </p:cNvPr>
          <p:cNvSpPr/>
          <p:nvPr userDrawn="1"/>
        </p:nvSpPr>
        <p:spPr>
          <a:xfrm>
            <a:off x="0" y="0"/>
            <a:ext cx="12193587" cy="13716000"/>
          </a:xfrm>
          <a:prstGeom prst="rect">
            <a:avLst/>
          </a:prstGeom>
          <a:solidFill>
            <a:srgbClr val="76D2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7" name="Graphic 16">
            <a:extLst>
              <a:ext uri="{FF2B5EF4-FFF2-40B4-BE49-F238E27FC236}">
                <a16:creationId xmlns:a16="http://schemas.microsoft.com/office/drawing/2014/main" id="{BD395554-D989-E94F-BA0A-EF9DCA4216F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97011" y="3352801"/>
            <a:ext cx="8458304" cy="7029450"/>
          </a:xfrm>
          <a:prstGeom prst="rect">
            <a:avLst/>
          </a:prstGeom>
        </p:spPr>
      </p:pic>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09387" y="-1"/>
            <a:ext cx="968400" cy="2408258"/>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12923112" y="3295650"/>
            <a:ext cx="10115308" cy="0"/>
          </a:xfrm>
          <a:prstGeom prst="line">
            <a:avLst/>
          </a:prstGeom>
          <a:ln w="38100">
            <a:solidFill>
              <a:srgbClr val="76D2B6"/>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12933600" y="1725613"/>
            <a:ext cx="10104820" cy="1292400"/>
          </a:xfrm>
        </p:spPr>
        <p:txBody>
          <a:bodyPr anchor="b">
            <a:noAutofit/>
          </a:bodyPr>
          <a:lstStyle>
            <a:lvl1pPr marL="0" indent="0">
              <a:lnSpc>
                <a:spcPct val="90000"/>
              </a:lnSpc>
              <a:buFont typeface="Arial" panose="020B0604020202020204" pitchFamily="34" charset="0"/>
              <a:buNone/>
              <a:defRPr sz="48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12933600" y="3726000"/>
            <a:ext cx="10115308" cy="8702675"/>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5" name="Graphic 14">
            <a:extLst>
              <a:ext uri="{FF2B5EF4-FFF2-40B4-BE49-F238E27FC236}">
                <a16:creationId xmlns:a16="http://schemas.microsoft.com/office/drawing/2014/main" id="{09F1EA6A-09F2-E044-AD57-20A0B25797C6}"/>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315975" y="464400"/>
            <a:ext cx="8071200" cy="951792"/>
          </a:xfrm>
          <a:prstGeom prst="rect">
            <a:avLst/>
          </a:prstGeom>
        </p:spPr>
      </p:pic>
      <p:sp>
        <p:nvSpPr>
          <p:cNvPr id="16" name="Tekstvak 15">
            <a:extLst>
              <a:ext uri="{FF2B5EF4-FFF2-40B4-BE49-F238E27FC236}">
                <a16:creationId xmlns:a16="http://schemas.microsoft.com/office/drawing/2014/main" id="{D68DB326-0EC7-304C-B9DD-043262C2AF51}"/>
              </a:ext>
            </a:extLst>
          </p:cNvPr>
          <p:cNvSpPr txBox="1"/>
          <p:nvPr userDrawn="1"/>
        </p:nvSpPr>
        <p:spPr>
          <a:xfrm>
            <a:off x="17701247" y="586841"/>
            <a:ext cx="6156000" cy="728663"/>
          </a:xfrm>
          <a:prstGeom prst="rect">
            <a:avLst/>
          </a:prstGeom>
          <a:noFill/>
        </p:spPr>
        <p:txBody>
          <a:bodyPr wrap="square" rtlCol="0" anchor="ctr">
            <a:noAutofit/>
          </a:bodyPr>
          <a:lstStyle/>
          <a:p>
            <a:pPr algn="l"/>
            <a:r>
              <a:rPr lang="nl-NL" sz="2600" b="1" dirty="0"/>
              <a:t>Infrastructuur</a:t>
            </a:r>
          </a:p>
        </p:txBody>
      </p:sp>
      <p:pic>
        <p:nvPicPr>
          <p:cNvPr id="2" name="Picture 1">
            <a:extLst>
              <a:ext uri="{FF2B5EF4-FFF2-40B4-BE49-F238E27FC236}">
                <a16:creationId xmlns:a16="http://schemas.microsoft.com/office/drawing/2014/main" id="{483F0681-CA8E-BA09-19F7-8AB9E3604A4E}"/>
              </a:ext>
            </a:extLst>
          </p:cNvPr>
          <p:cNvPicPr>
            <a:picLocks noChangeAspect="1"/>
          </p:cNvPicPr>
          <p:nvPr userDrawn="1"/>
        </p:nvPicPr>
        <p:blipFill>
          <a:blip r:embed="rId8"/>
          <a:stretch>
            <a:fillRect/>
          </a:stretch>
        </p:blipFill>
        <p:spPr>
          <a:xfrm>
            <a:off x="16315973" y="464402"/>
            <a:ext cx="968398" cy="968398"/>
          </a:xfrm>
          <a:prstGeom prst="rect">
            <a:avLst/>
          </a:prstGeom>
        </p:spPr>
      </p:pic>
    </p:spTree>
    <p:extLst>
      <p:ext uri="{BB962C8B-B14F-4D97-AF65-F5344CB8AC3E}">
        <p14:creationId xmlns:p14="http://schemas.microsoft.com/office/powerpoint/2010/main" val="397251652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6.9 Infrastructuur Beeld voorbeeld – tekst">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3D033D27-72C7-C044-A05B-DB425F4DB9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
            <a:ext cx="12192000" cy="13716001"/>
          </a:xfrm>
          <a:prstGeom prst="rect">
            <a:avLst/>
          </a:prstGeom>
        </p:spPr>
      </p:pic>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09387" y="-1"/>
            <a:ext cx="968400" cy="2408258"/>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12923112" y="3295650"/>
            <a:ext cx="10115308" cy="0"/>
          </a:xfrm>
          <a:prstGeom prst="line">
            <a:avLst/>
          </a:prstGeom>
          <a:ln w="38100">
            <a:solidFill>
              <a:srgbClr val="76D2B6"/>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12933600" y="1725613"/>
            <a:ext cx="10104820" cy="1292400"/>
          </a:xfrm>
        </p:spPr>
        <p:txBody>
          <a:bodyPr anchor="b">
            <a:noAutofit/>
          </a:bodyPr>
          <a:lstStyle>
            <a:lvl1pPr marL="0" indent="0">
              <a:lnSpc>
                <a:spcPct val="90000"/>
              </a:lnSpc>
              <a:buFont typeface="Arial" panose="020B0604020202020204" pitchFamily="34" charset="0"/>
              <a:buNone/>
              <a:defRPr sz="48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12933600" y="3726000"/>
            <a:ext cx="10115308" cy="8702675"/>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5" name="Graphic 14">
            <a:extLst>
              <a:ext uri="{FF2B5EF4-FFF2-40B4-BE49-F238E27FC236}">
                <a16:creationId xmlns:a16="http://schemas.microsoft.com/office/drawing/2014/main" id="{09F1EA6A-09F2-E044-AD57-20A0B25797C6}"/>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315975" y="464400"/>
            <a:ext cx="8071200" cy="951792"/>
          </a:xfrm>
          <a:prstGeom prst="rect">
            <a:avLst/>
          </a:prstGeom>
        </p:spPr>
      </p:pic>
      <p:sp>
        <p:nvSpPr>
          <p:cNvPr id="16" name="Tekstvak 15">
            <a:extLst>
              <a:ext uri="{FF2B5EF4-FFF2-40B4-BE49-F238E27FC236}">
                <a16:creationId xmlns:a16="http://schemas.microsoft.com/office/drawing/2014/main" id="{D68DB326-0EC7-304C-B9DD-043262C2AF51}"/>
              </a:ext>
            </a:extLst>
          </p:cNvPr>
          <p:cNvSpPr txBox="1"/>
          <p:nvPr userDrawn="1"/>
        </p:nvSpPr>
        <p:spPr>
          <a:xfrm>
            <a:off x="17701247" y="586841"/>
            <a:ext cx="6156000" cy="728663"/>
          </a:xfrm>
          <a:prstGeom prst="rect">
            <a:avLst/>
          </a:prstGeom>
          <a:noFill/>
        </p:spPr>
        <p:txBody>
          <a:bodyPr wrap="square" rtlCol="0" anchor="ctr">
            <a:noAutofit/>
          </a:bodyPr>
          <a:lstStyle/>
          <a:p>
            <a:pPr algn="l"/>
            <a:r>
              <a:rPr lang="nl-NL" sz="2600" b="1" dirty="0"/>
              <a:t>Infrastructuur</a:t>
            </a:r>
          </a:p>
        </p:txBody>
      </p:sp>
      <p:pic>
        <p:nvPicPr>
          <p:cNvPr id="2" name="Picture 1">
            <a:extLst>
              <a:ext uri="{FF2B5EF4-FFF2-40B4-BE49-F238E27FC236}">
                <a16:creationId xmlns:a16="http://schemas.microsoft.com/office/drawing/2014/main" id="{F5BDAE99-1893-3338-7E08-7A9968FC5D85}"/>
              </a:ext>
            </a:extLst>
          </p:cNvPr>
          <p:cNvPicPr>
            <a:picLocks noChangeAspect="1"/>
          </p:cNvPicPr>
          <p:nvPr userDrawn="1"/>
        </p:nvPicPr>
        <p:blipFill>
          <a:blip r:embed="rId7"/>
          <a:stretch>
            <a:fillRect/>
          </a:stretch>
        </p:blipFill>
        <p:spPr>
          <a:xfrm>
            <a:off x="16315973" y="464402"/>
            <a:ext cx="968398" cy="968398"/>
          </a:xfrm>
          <a:prstGeom prst="rect">
            <a:avLst/>
          </a:prstGeom>
        </p:spPr>
      </p:pic>
    </p:spTree>
    <p:extLst>
      <p:ext uri="{BB962C8B-B14F-4D97-AF65-F5344CB8AC3E}">
        <p14:creationId xmlns:p14="http://schemas.microsoft.com/office/powerpoint/2010/main" val="1527941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6.10 Infrastructuur Illustratie - Teks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2D09B5-47EE-4FA2-919C-C0E306FA2016}"/>
              </a:ext>
            </a:extLst>
          </p:cNvPr>
          <p:cNvSpPr/>
          <p:nvPr userDrawn="1"/>
        </p:nvSpPr>
        <p:spPr>
          <a:xfrm>
            <a:off x="0" y="0"/>
            <a:ext cx="12193587" cy="13716000"/>
          </a:xfrm>
          <a:prstGeom prst="rect">
            <a:avLst/>
          </a:prstGeom>
          <a:solidFill>
            <a:srgbClr val="E4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EC3E1A9C-B3A2-427F-8EB7-E0129597096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cxnSp>
        <p:nvCxnSpPr>
          <p:cNvPr id="19" name="Straight Connector 11">
            <a:extLst>
              <a:ext uri="{FF2B5EF4-FFF2-40B4-BE49-F238E27FC236}">
                <a16:creationId xmlns:a16="http://schemas.microsoft.com/office/drawing/2014/main" id="{6580C052-5B72-4748-B6E2-041B2156AD8C}"/>
              </a:ext>
            </a:extLst>
          </p:cNvPr>
          <p:cNvCxnSpPr>
            <a:cxnSpLocks/>
          </p:cNvCxnSpPr>
          <p:nvPr userDrawn="1"/>
        </p:nvCxnSpPr>
        <p:spPr>
          <a:xfrm>
            <a:off x="12923112" y="3295650"/>
            <a:ext cx="10115308" cy="0"/>
          </a:xfrm>
          <a:prstGeom prst="line">
            <a:avLst/>
          </a:prstGeom>
          <a:ln w="38100">
            <a:solidFill>
              <a:srgbClr val="76D2B6"/>
            </a:solidFill>
          </a:ln>
        </p:spPr>
        <p:style>
          <a:lnRef idx="1">
            <a:schemeClr val="accent1"/>
          </a:lnRef>
          <a:fillRef idx="0">
            <a:schemeClr val="accent1"/>
          </a:fillRef>
          <a:effectRef idx="0">
            <a:schemeClr val="accent1"/>
          </a:effectRef>
          <a:fontRef idx="minor">
            <a:schemeClr val="tx1"/>
          </a:fontRef>
        </p:style>
      </p:cxnSp>
      <p:sp>
        <p:nvSpPr>
          <p:cNvPr id="20" name="Text Placeholder 13">
            <a:extLst>
              <a:ext uri="{FF2B5EF4-FFF2-40B4-BE49-F238E27FC236}">
                <a16:creationId xmlns:a16="http://schemas.microsoft.com/office/drawing/2014/main" id="{8415DBEF-7F37-D843-8AA6-ABC020B509EF}"/>
              </a:ext>
            </a:extLst>
          </p:cNvPr>
          <p:cNvSpPr>
            <a:spLocks noGrp="1"/>
          </p:cNvSpPr>
          <p:nvPr>
            <p:ph type="body" sz="quarter" idx="15" hasCustomPrompt="1"/>
          </p:nvPr>
        </p:nvSpPr>
        <p:spPr>
          <a:xfrm>
            <a:off x="12933600" y="1725613"/>
            <a:ext cx="10104820" cy="1292400"/>
          </a:xfrm>
        </p:spPr>
        <p:txBody>
          <a:bodyPr anchor="b">
            <a:noAutofit/>
          </a:bodyPr>
          <a:lstStyle>
            <a:lvl1pPr marL="0" indent="0">
              <a:lnSpc>
                <a:spcPct val="90000"/>
              </a:lnSpc>
              <a:buFont typeface="Arial" panose="020B0604020202020204" pitchFamily="34" charset="0"/>
              <a:buNone/>
              <a:defRPr sz="48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Kolom titel</a:t>
            </a:r>
          </a:p>
        </p:txBody>
      </p:sp>
      <p:sp>
        <p:nvSpPr>
          <p:cNvPr id="21" name="Text Placeholder 15">
            <a:extLst>
              <a:ext uri="{FF2B5EF4-FFF2-40B4-BE49-F238E27FC236}">
                <a16:creationId xmlns:a16="http://schemas.microsoft.com/office/drawing/2014/main" id="{5991F1C1-DA65-534B-B988-E8D67D69AEA4}"/>
              </a:ext>
            </a:extLst>
          </p:cNvPr>
          <p:cNvSpPr>
            <a:spLocks noGrp="1"/>
          </p:cNvSpPr>
          <p:nvPr>
            <p:ph type="body" sz="quarter" idx="16" hasCustomPrompt="1"/>
          </p:nvPr>
        </p:nvSpPr>
        <p:spPr>
          <a:xfrm>
            <a:off x="12933600" y="3726000"/>
            <a:ext cx="10115308" cy="8702675"/>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2" name="Graphic 11">
            <a:extLst>
              <a:ext uri="{FF2B5EF4-FFF2-40B4-BE49-F238E27FC236}">
                <a16:creationId xmlns:a16="http://schemas.microsoft.com/office/drawing/2014/main" id="{530E8F5A-9A61-C347-898F-FD61B118AF0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15975" y="464400"/>
            <a:ext cx="8071200" cy="951792"/>
          </a:xfrm>
          <a:prstGeom prst="rect">
            <a:avLst/>
          </a:prstGeom>
        </p:spPr>
      </p:pic>
      <p:sp>
        <p:nvSpPr>
          <p:cNvPr id="13" name="Tekstvak 12">
            <a:extLst>
              <a:ext uri="{FF2B5EF4-FFF2-40B4-BE49-F238E27FC236}">
                <a16:creationId xmlns:a16="http://schemas.microsoft.com/office/drawing/2014/main" id="{366E4ECE-4FD1-8C4C-B4B0-2341500F9C43}"/>
              </a:ext>
            </a:extLst>
          </p:cNvPr>
          <p:cNvSpPr txBox="1"/>
          <p:nvPr userDrawn="1"/>
        </p:nvSpPr>
        <p:spPr>
          <a:xfrm>
            <a:off x="17701247" y="586841"/>
            <a:ext cx="6156000" cy="728663"/>
          </a:xfrm>
          <a:prstGeom prst="rect">
            <a:avLst/>
          </a:prstGeom>
          <a:noFill/>
        </p:spPr>
        <p:txBody>
          <a:bodyPr wrap="square" rtlCol="0" anchor="ctr">
            <a:noAutofit/>
          </a:bodyPr>
          <a:lstStyle/>
          <a:p>
            <a:pPr algn="l"/>
            <a:r>
              <a:rPr lang="nl-NL" sz="2600" b="1" dirty="0"/>
              <a:t>Infrastructuur</a:t>
            </a:r>
          </a:p>
        </p:txBody>
      </p:sp>
      <p:pic>
        <p:nvPicPr>
          <p:cNvPr id="17" name="Afbeelding 16">
            <a:extLst>
              <a:ext uri="{FF2B5EF4-FFF2-40B4-BE49-F238E27FC236}">
                <a16:creationId xmlns:a16="http://schemas.microsoft.com/office/drawing/2014/main" id="{AB23A34E-823F-5D42-A263-A0F45062863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188493" y="2774950"/>
            <a:ext cx="5816600" cy="8166100"/>
          </a:xfrm>
          <a:prstGeom prst="rect">
            <a:avLst/>
          </a:prstGeom>
        </p:spPr>
      </p:pic>
      <p:pic>
        <p:nvPicPr>
          <p:cNvPr id="2" name="Picture 1">
            <a:extLst>
              <a:ext uri="{FF2B5EF4-FFF2-40B4-BE49-F238E27FC236}">
                <a16:creationId xmlns:a16="http://schemas.microsoft.com/office/drawing/2014/main" id="{0D57D339-F20F-3A91-0622-533233397E5E}"/>
              </a:ext>
            </a:extLst>
          </p:cNvPr>
          <p:cNvPicPr>
            <a:picLocks noChangeAspect="1"/>
          </p:cNvPicPr>
          <p:nvPr userDrawn="1"/>
        </p:nvPicPr>
        <p:blipFill>
          <a:blip r:embed="rId7"/>
          <a:stretch>
            <a:fillRect/>
          </a:stretch>
        </p:blipFill>
        <p:spPr>
          <a:xfrm>
            <a:off x="16315973" y="464402"/>
            <a:ext cx="968398" cy="968398"/>
          </a:xfrm>
          <a:prstGeom prst="rect">
            <a:avLst/>
          </a:prstGeom>
        </p:spPr>
      </p:pic>
    </p:spTree>
    <p:extLst>
      <p:ext uri="{BB962C8B-B14F-4D97-AF65-F5344CB8AC3E}">
        <p14:creationId xmlns:p14="http://schemas.microsoft.com/office/powerpoint/2010/main" val="101894414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6.11 Infrastructuur Twee kolommen met tek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48756" y="1725278"/>
            <a:ext cx="10005046" cy="1293785"/>
          </a:xfrm>
        </p:spPr>
        <p:txBody>
          <a:bodyPr/>
          <a:lstStyle>
            <a:lvl1pPr>
              <a:defRPr sz="4800"/>
            </a:lvl1pPr>
          </a:lstStyle>
          <a:p>
            <a:r>
              <a:rPr lang="nl-NL" dirty="0"/>
              <a:t>Kolom titel</a:t>
            </a:r>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cxnSp>
        <p:nvCxnSpPr>
          <p:cNvPr id="11" name="Straight Connector 10">
            <a:extLst>
              <a:ext uri="{FF2B5EF4-FFF2-40B4-BE49-F238E27FC236}">
                <a16:creationId xmlns:a16="http://schemas.microsoft.com/office/drawing/2014/main" id="{937FD8D1-3DEF-4FCB-9CF8-50D4C190EF69}"/>
              </a:ext>
            </a:extLst>
          </p:cNvPr>
          <p:cNvCxnSpPr>
            <a:cxnSpLocks/>
          </p:cNvCxnSpPr>
          <p:nvPr userDrawn="1"/>
        </p:nvCxnSpPr>
        <p:spPr>
          <a:xfrm>
            <a:off x="1348756" y="3295650"/>
            <a:ext cx="10070701" cy="0"/>
          </a:xfrm>
          <a:prstGeom prst="line">
            <a:avLst/>
          </a:prstGeom>
          <a:ln w="38100">
            <a:solidFill>
              <a:srgbClr val="76D2B6"/>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F4EE1DA-9BE6-4C54-9886-AC193D9CE621}"/>
              </a:ext>
            </a:extLst>
          </p:cNvPr>
          <p:cNvSpPr>
            <a:spLocks noGrp="1"/>
          </p:cNvSpPr>
          <p:nvPr>
            <p:ph type="body" sz="quarter" idx="14" hasCustomPrompt="1"/>
          </p:nvPr>
        </p:nvSpPr>
        <p:spPr>
          <a:xfrm>
            <a:off x="1338267" y="3726000"/>
            <a:ext cx="10115308" cy="8702675"/>
          </a:xfrm>
        </p:spPr>
        <p:txBody>
          <a:bodyPr/>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nl-NL" dirty="0"/>
          </a:p>
        </p:txBody>
      </p:sp>
      <p:pic>
        <p:nvPicPr>
          <p:cNvPr id="13" name="Logo">
            <a:extLst>
              <a:ext uri="{FF2B5EF4-FFF2-40B4-BE49-F238E27FC236}">
                <a16:creationId xmlns:a16="http://schemas.microsoft.com/office/drawing/2014/main" id="{A93AF3DA-9BC0-6B4B-9CBD-99BCF696C1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cxnSp>
        <p:nvCxnSpPr>
          <p:cNvPr id="15" name="Straight Connector 11">
            <a:extLst>
              <a:ext uri="{FF2B5EF4-FFF2-40B4-BE49-F238E27FC236}">
                <a16:creationId xmlns:a16="http://schemas.microsoft.com/office/drawing/2014/main" id="{A954BB3E-ADCE-A741-83C0-46CE52CC50B8}"/>
              </a:ext>
            </a:extLst>
          </p:cNvPr>
          <p:cNvCxnSpPr>
            <a:cxnSpLocks/>
          </p:cNvCxnSpPr>
          <p:nvPr userDrawn="1"/>
        </p:nvCxnSpPr>
        <p:spPr>
          <a:xfrm>
            <a:off x="12923112" y="3295650"/>
            <a:ext cx="10115308" cy="0"/>
          </a:xfrm>
          <a:prstGeom prst="line">
            <a:avLst/>
          </a:prstGeom>
          <a:ln w="38100">
            <a:solidFill>
              <a:srgbClr val="76D2B6"/>
            </a:solidFill>
          </a:ln>
        </p:spPr>
        <p:style>
          <a:lnRef idx="1">
            <a:schemeClr val="accent1"/>
          </a:lnRef>
          <a:fillRef idx="0">
            <a:schemeClr val="accent1"/>
          </a:fillRef>
          <a:effectRef idx="0">
            <a:schemeClr val="accent1"/>
          </a:effectRef>
          <a:fontRef idx="minor">
            <a:schemeClr val="tx1"/>
          </a:fontRef>
        </p:style>
      </p:cxnSp>
      <p:sp>
        <p:nvSpPr>
          <p:cNvPr id="18" name="Text Placeholder 13">
            <a:extLst>
              <a:ext uri="{FF2B5EF4-FFF2-40B4-BE49-F238E27FC236}">
                <a16:creationId xmlns:a16="http://schemas.microsoft.com/office/drawing/2014/main" id="{55957BE6-15DD-E74F-94EE-159CD092F6A5}"/>
              </a:ext>
            </a:extLst>
          </p:cNvPr>
          <p:cNvSpPr>
            <a:spLocks noGrp="1"/>
          </p:cNvSpPr>
          <p:nvPr>
            <p:ph type="body" sz="quarter" idx="15" hasCustomPrompt="1"/>
          </p:nvPr>
        </p:nvSpPr>
        <p:spPr>
          <a:xfrm>
            <a:off x="12933600" y="1725613"/>
            <a:ext cx="10104820" cy="1292400"/>
          </a:xfrm>
        </p:spPr>
        <p:txBody>
          <a:bodyPr anchor="b">
            <a:noAutofit/>
          </a:bodyPr>
          <a:lstStyle>
            <a:lvl1pPr marL="0" indent="0">
              <a:lnSpc>
                <a:spcPct val="90000"/>
              </a:lnSpc>
              <a:buFont typeface="Arial" panose="020B0604020202020204" pitchFamily="34" charset="0"/>
              <a:buNone/>
              <a:defRPr sz="48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Kolom titel</a:t>
            </a:r>
          </a:p>
        </p:txBody>
      </p:sp>
      <p:sp>
        <p:nvSpPr>
          <p:cNvPr id="19" name="Text Placeholder 15">
            <a:extLst>
              <a:ext uri="{FF2B5EF4-FFF2-40B4-BE49-F238E27FC236}">
                <a16:creationId xmlns:a16="http://schemas.microsoft.com/office/drawing/2014/main" id="{79E233DF-287A-024B-A85C-C41538AA285C}"/>
              </a:ext>
            </a:extLst>
          </p:cNvPr>
          <p:cNvSpPr>
            <a:spLocks noGrp="1"/>
          </p:cNvSpPr>
          <p:nvPr>
            <p:ph type="body" sz="quarter" idx="16" hasCustomPrompt="1"/>
          </p:nvPr>
        </p:nvSpPr>
        <p:spPr>
          <a:xfrm>
            <a:off x="12933600" y="3726000"/>
            <a:ext cx="10115308" cy="8702675"/>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7" name="Graphic 16">
            <a:extLst>
              <a:ext uri="{FF2B5EF4-FFF2-40B4-BE49-F238E27FC236}">
                <a16:creationId xmlns:a16="http://schemas.microsoft.com/office/drawing/2014/main" id="{EA211FEA-EF63-9D42-8852-F8AD7AF5189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15975" y="464400"/>
            <a:ext cx="8071200" cy="951792"/>
          </a:xfrm>
          <a:prstGeom prst="rect">
            <a:avLst/>
          </a:prstGeom>
        </p:spPr>
      </p:pic>
      <p:sp>
        <p:nvSpPr>
          <p:cNvPr id="20" name="Tekstvak 19">
            <a:extLst>
              <a:ext uri="{FF2B5EF4-FFF2-40B4-BE49-F238E27FC236}">
                <a16:creationId xmlns:a16="http://schemas.microsoft.com/office/drawing/2014/main" id="{9DF0A9CE-B720-694A-A00B-D9A08DB389A6}"/>
              </a:ext>
            </a:extLst>
          </p:cNvPr>
          <p:cNvSpPr txBox="1"/>
          <p:nvPr userDrawn="1"/>
        </p:nvSpPr>
        <p:spPr>
          <a:xfrm>
            <a:off x="17701247" y="586841"/>
            <a:ext cx="6156000" cy="728663"/>
          </a:xfrm>
          <a:prstGeom prst="rect">
            <a:avLst/>
          </a:prstGeom>
          <a:noFill/>
        </p:spPr>
        <p:txBody>
          <a:bodyPr wrap="square" rtlCol="0" anchor="ctr">
            <a:noAutofit/>
          </a:bodyPr>
          <a:lstStyle/>
          <a:p>
            <a:pPr algn="l"/>
            <a:r>
              <a:rPr lang="nl-NL" sz="2600" b="1" dirty="0"/>
              <a:t>Infrastructuur</a:t>
            </a:r>
          </a:p>
        </p:txBody>
      </p:sp>
      <p:pic>
        <p:nvPicPr>
          <p:cNvPr id="3" name="Picture 2">
            <a:extLst>
              <a:ext uri="{FF2B5EF4-FFF2-40B4-BE49-F238E27FC236}">
                <a16:creationId xmlns:a16="http://schemas.microsoft.com/office/drawing/2014/main" id="{6FDB8CC1-25ED-2EA7-104E-F223EA214DBF}"/>
              </a:ext>
            </a:extLst>
          </p:cNvPr>
          <p:cNvPicPr>
            <a:picLocks noChangeAspect="1"/>
          </p:cNvPicPr>
          <p:nvPr userDrawn="1"/>
        </p:nvPicPr>
        <p:blipFill>
          <a:blip r:embed="rId6"/>
          <a:stretch>
            <a:fillRect/>
          </a:stretch>
        </p:blipFill>
        <p:spPr>
          <a:xfrm>
            <a:off x="16315973" y="464402"/>
            <a:ext cx="968398" cy="968398"/>
          </a:xfrm>
          <a:prstGeom prst="rect">
            <a:avLst/>
          </a:prstGeom>
        </p:spPr>
      </p:pic>
    </p:spTree>
    <p:extLst>
      <p:ext uri="{BB962C8B-B14F-4D97-AF65-F5344CB8AC3E}">
        <p14:creationId xmlns:p14="http://schemas.microsoft.com/office/powerpoint/2010/main" val="328406662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6.12 Infrastructuur Tekst over 2 kolomm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48756" y="1725278"/>
            <a:ext cx="21710640" cy="1293785"/>
          </a:xfrm>
        </p:spPr>
        <p:txBody>
          <a:bodyPr/>
          <a:lstStyle>
            <a:lvl1pPr>
              <a:defRPr sz="4800"/>
            </a:lvl1pPr>
          </a:lstStyle>
          <a:p>
            <a:r>
              <a:rPr lang="nl-NL" dirty="0"/>
              <a:t>Kolom titel</a:t>
            </a:r>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cxnSp>
        <p:nvCxnSpPr>
          <p:cNvPr id="11" name="Straight Connector 10">
            <a:extLst>
              <a:ext uri="{FF2B5EF4-FFF2-40B4-BE49-F238E27FC236}">
                <a16:creationId xmlns:a16="http://schemas.microsoft.com/office/drawing/2014/main" id="{937FD8D1-3DEF-4FCB-9CF8-50D4C190EF69}"/>
              </a:ext>
            </a:extLst>
          </p:cNvPr>
          <p:cNvCxnSpPr>
            <a:cxnSpLocks/>
          </p:cNvCxnSpPr>
          <p:nvPr userDrawn="1"/>
        </p:nvCxnSpPr>
        <p:spPr>
          <a:xfrm>
            <a:off x="1348756" y="3295650"/>
            <a:ext cx="21689664" cy="0"/>
          </a:xfrm>
          <a:prstGeom prst="line">
            <a:avLst/>
          </a:prstGeom>
          <a:ln w="38100">
            <a:solidFill>
              <a:srgbClr val="76D2B6"/>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F4EE1DA-9BE6-4C54-9886-AC193D9CE621}"/>
              </a:ext>
            </a:extLst>
          </p:cNvPr>
          <p:cNvSpPr>
            <a:spLocks noGrp="1"/>
          </p:cNvSpPr>
          <p:nvPr>
            <p:ph type="body" sz="quarter" idx="14" hasCustomPrompt="1"/>
          </p:nvPr>
        </p:nvSpPr>
        <p:spPr>
          <a:xfrm>
            <a:off x="1338266" y="3726000"/>
            <a:ext cx="21710641" cy="8702675"/>
          </a:xfrm>
        </p:spPr>
        <p:txBody>
          <a:bodyPr numCol="2" spcCol="1080000"/>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nl-NL" dirty="0"/>
          </a:p>
        </p:txBody>
      </p:sp>
      <p:pic>
        <p:nvPicPr>
          <p:cNvPr id="13" name="Logo">
            <a:extLst>
              <a:ext uri="{FF2B5EF4-FFF2-40B4-BE49-F238E27FC236}">
                <a16:creationId xmlns:a16="http://schemas.microsoft.com/office/drawing/2014/main" id="{A93AF3DA-9BC0-6B4B-9CBD-99BCF696C1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pic>
        <p:nvPicPr>
          <p:cNvPr id="10" name="Graphic 9">
            <a:extLst>
              <a:ext uri="{FF2B5EF4-FFF2-40B4-BE49-F238E27FC236}">
                <a16:creationId xmlns:a16="http://schemas.microsoft.com/office/drawing/2014/main" id="{037FC7A7-6A47-6E47-98E1-32A3B96A5B0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15975" y="464400"/>
            <a:ext cx="8071200" cy="951792"/>
          </a:xfrm>
          <a:prstGeom prst="rect">
            <a:avLst/>
          </a:prstGeom>
        </p:spPr>
      </p:pic>
      <p:sp>
        <p:nvSpPr>
          <p:cNvPr id="15" name="Tekstvak 14">
            <a:extLst>
              <a:ext uri="{FF2B5EF4-FFF2-40B4-BE49-F238E27FC236}">
                <a16:creationId xmlns:a16="http://schemas.microsoft.com/office/drawing/2014/main" id="{6420BD73-DFB1-1D42-9317-C4847FA23ECB}"/>
              </a:ext>
            </a:extLst>
          </p:cNvPr>
          <p:cNvSpPr txBox="1"/>
          <p:nvPr userDrawn="1"/>
        </p:nvSpPr>
        <p:spPr>
          <a:xfrm>
            <a:off x="17701247" y="586841"/>
            <a:ext cx="6156000" cy="728663"/>
          </a:xfrm>
          <a:prstGeom prst="rect">
            <a:avLst/>
          </a:prstGeom>
          <a:noFill/>
        </p:spPr>
        <p:txBody>
          <a:bodyPr wrap="square" rtlCol="0" anchor="ctr">
            <a:noAutofit/>
          </a:bodyPr>
          <a:lstStyle/>
          <a:p>
            <a:pPr algn="l"/>
            <a:r>
              <a:rPr lang="nl-NL" sz="2600" b="1" dirty="0"/>
              <a:t>Infrastructuur</a:t>
            </a:r>
          </a:p>
        </p:txBody>
      </p:sp>
      <p:pic>
        <p:nvPicPr>
          <p:cNvPr id="3" name="Picture 2">
            <a:extLst>
              <a:ext uri="{FF2B5EF4-FFF2-40B4-BE49-F238E27FC236}">
                <a16:creationId xmlns:a16="http://schemas.microsoft.com/office/drawing/2014/main" id="{62DC69EA-0DD9-6F00-3604-7D987B6D9AD3}"/>
              </a:ext>
            </a:extLst>
          </p:cNvPr>
          <p:cNvPicPr>
            <a:picLocks noChangeAspect="1"/>
          </p:cNvPicPr>
          <p:nvPr userDrawn="1"/>
        </p:nvPicPr>
        <p:blipFill>
          <a:blip r:embed="rId6"/>
          <a:stretch>
            <a:fillRect/>
          </a:stretch>
        </p:blipFill>
        <p:spPr>
          <a:xfrm>
            <a:off x="16315973" y="464402"/>
            <a:ext cx="968398" cy="968398"/>
          </a:xfrm>
          <a:prstGeom prst="rect">
            <a:avLst/>
          </a:prstGeom>
        </p:spPr>
      </p:pic>
    </p:spTree>
    <p:extLst>
      <p:ext uri="{BB962C8B-B14F-4D97-AF65-F5344CB8AC3E}">
        <p14:creationId xmlns:p14="http://schemas.microsoft.com/office/powerpoint/2010/main" val="369619644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6.13 Infrastructuur Tabel of Grafiek">
    <p:spTree>
      <p:nvGrpSpPr>
        <p:cNvPr id="1" name=""/>
        <p:cNvGrpSpPr/>
        <p:nvPr/>
      </p:nvGrpSpPr>
      <p:grpSpPr>
        <a:xfrm>
          <a:off x="0" y="0"/>
          <a:ext cx="0" cy="0"/>
          <a:chOff x="0" y="0"/>
          <a:chExt cx="0" cy="0"/>
        </a:xfrm>
      </p:grpSpPr>
      <p:sp>
        <p:nvSpPr>
          <p:cNvPr id="2" name="Title 1"/>
          <p:cNvSpPr>
            <a:spLocks noGrp="1"/>
          </p:cNvSpPr>
          <p:nvPr>
            <p:ph type="title"/>
          </p:nvPr>
        </p:nvSpPr>
        <p:spPr>
          <a:xfrm>
            <a:off x="1348755" y="1725278"/>
            <a:ext cx="21689664" cy="1293785"/>
          </a:xfrm>
        </p:spPr>
        <p:txBody>
          <a:bodyPr/>
          <a:lstStyle>
            <a:lvl1pPr>
              <a:defRPr sz="4800"/>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4" name="Date Placeholder 3"/>
          <p:cNvSpPr>
            <a:spLocks noGrp="1"/>
          </p:cNvSpPr>
          <p:nvPr>
            <p:ph type="dt" sz="half" idx="10"/>
          </p:nvPr>
        </p:nvSpPr>
        <p:spPr/>
        <p:txBody>
          <a:bodyPr/>
          <a:lstStyle/>
          <a:p>
            <a:r>
              <a:rPr lang="nl-NL"/>
              <a:t>26 augustus 2021</a:t>
            </a:r>
            <a:endParaRPr lang="nl-NL" dirty="0"/>
          </a:p>
        </p:txBody>
      </p:sp>
      <p:sp>
        <p:nvSpPr>
          <p:cNvPr id="6" name="Slide Number Placeholder 5"/>
          <p:cNvSpPr>
            <a:spLocks noGrp="1"/>
          </p:cNvSpPr>
          <p:nvPr>
            <p:ph type="sldNum" sz="quarter" idx="12"/>
          </p:nvPr>
        </p:nvSpPr>
        <p:spPr/>
        <p:txBody>
          <a:bodyPr/>
          <a:lstStyle/>
          <a:p>
            <a:fld id="{58A012CB-14D3-4B29-B9BE-EBD198EAE235}" type="slidenum">
              <a:rPr lang="nl-NL" smtClean="0"/>
              <a:t>‹nr.›</a:t>
            </a:fld>
            <a:endParaRPr lang="nl-NL" dirty="0"/>
          </a:p>
        </p:txBody>
      </p:sp>
      <p:pic>
        <p:nvPicPr>
          <p:cNvPr id="13" name="Logo">
            <a:extLst>
              <a:ext uri="{FF2B5EF4-FFF2-40B4-BE49-F238E27FC236}">
                <a16:creationId xmlns:a16="http://schemas.microsoft.com/office/drawing/2014/main" id="{79F293BA-1623-4A76-8D5B-FD12AA92B2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cxnSp>
        <p:nvCxnSpPr>
          <p:cNvPr id="9" name="Straight Connector 8">
            <a:extLst>
              <a:ext uri="{FF2B5EF4-FFF2-40B4-BE49-F238E27FC236}">
                <a16:creationId xmlns:a16="http://schemas.microsoft.com/office/drawing/2014/main" id="{31EF27C3-F59F-43D6-AAAF-8DA7D3A4CA7E}"/>
              </a:ext>
            </a:extLst>
          </p:cNvPr>
          <p:cNvCxnSpPr>
            <a:cxnSpLocks/>
          </p:cNvCxnSpPr>
          <p:nvPr userDrawn="1"/>
        </p:nvCxnSpPr>
        <p:spPr>
          <a:xfrm>
            <a:off x="1348756" y="3295650"/>
            <a:ext cx="21689664" cy="0"/>
          </a:xfrm>
          <a:prstGeom prst="line">
            <a:avLst/>
          </a:prstGeom>
          <a:ln w="38100">
            <a:solidFill>
              <a:srgbClr val="76D2B6"/>
            </a:solidFill>
          </a:ln>
        </p:spPr>
        <p:style>
          <a:lnRef idx="1">
            <a:schemeClr val="accent1"/>
          </a:lnRef>
          <a:fillRef idx="0">
            <a:schemeClr val="accent1"/>
          </a:fillRef>
          <a:effectRef idx="0">
            <a:schemeClr val="accent1"/>
          </a:effectRef>
          <a:fontRef idx="minor">
            <a:schemeClr val="tx1"/>
          </a:fontRef>
        </p:style>
      </p:cxnSp>
      <p:sp>
        <p:nvSpPr>
          <p:cNvPr id="5" name="Tijdelijke aanduiding voor tabel 4">
            <a:extLst>
              <a:ext uri="{FF2B5EF4-FFF2-40B4-BE49-F238E27FC236}">
                <a16:creationId xmlns:a16="http://schemas.microsoft.com/office/drawing/2014/main" id="{7BF9B7D8-7E90-244C-8B2F-C2B69B36DEDF}"/>
              </a:ext>
            </a:extLst>
          </p:cNvPr>
          <p:cNvSpPr>
            <a:spLocks noGrp="1"/>
          </p:cNvSpPr>
          <p:nvPr>
            <p:ph type="tbl" sz="quarter" idx="14"/>
          </p:nvPr>
        </p:nvSpPr>
        <p:spPr>
          <a:xfrm>
            <a:off x="1348756" y="3714749"/>
            <a:ext cx="21689664" cy="8640425"/>
          </a:xfrm>
        </p:spPr>
        <p:txBody>
          <a:bodyPr/>
          <a:lstStyle/>
          <a:p>
            <a:endParaRPr lang="nl-NL"/>
          </a:p>
        </p:txBody>
      </p:sp>
      <p:pic>
        <p:nvPicPr>
          <p:cNvPr id="11" name="Graphic 10">
            <a:extLst>
              <a:ext uri="{FF2B5EF4-FFF2-40B4-BE49-F238E27FC236}">
                <a16:creationId xmlns:a16="http://schemas.microsoft.com/office/drawing/2014/main" id="{96707BA4-13D1-CA4E-B145-07FE163246F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15975" y="464400"/>
            <a:ext cx="8071200" cy="951792"/>
          </a:xfrm>
          <a:prstGeom prst="rect">
            <a:avLst/>
          </a:prstGeom>
        </p:spPr>
      </p:pic>
      <p:sp>
        <p:nvSpPr>
          <p:cNvPr id="12" name="Tekstvak 11">
            <a:extLst>
              <a:ext uri="{FF2B5EF4-FFF2-40B4-BE49-F238E27FC236}">
                <a16:creationId xmlns:a16="http://schemas.microsoft.com/office/drawing/2014/main" id="{76D49523-7DEA-A948-B0BC-D9A7A668C423}"/>
              </a:ext>
            </a:extLst>
          </p:cNvPr>
          <p:cNvSpPr txBox="1"/>
          <p:nvPr userDrawn="1"/>
        </p:nvSpPr>
        <p:spPr>
          <a:xfrm>
            <a:off x="17701247" y="586841"/>
            <a:ext cx="6156000" cy="728663"/>
          </a:xfrm>
          <a:prstGeom prst="rect">
            <a:avLst/>
          </a:prstGeom>
          <a:noFill/>
        </p:spPr>
        <p:txBody>
          <a:bodyPr wrap="square" rtlCol="0" anchor="ctr">
            <a:noAutofit/>
          </a:bodyPr>
          <a:lstStyle/>
          <a:p>
            <a:pPr algn="l"/>
            <a:r>
              <a:rPr lang="nl-NL" sz="2600" b="1" dirty="0"/>
              <a:t>Infrastructuur</a:t>
            </a:r>
          </a:p>
        </p:txBody>
      </p:sp>
      <p:pic>
        <p:nvPicPr>
          <p:cNvPr id="3" name="Picture 2">
            <a:extLst>
              <a:ext uri="{FF2B5EF4-FFF2-40B4-BE49-F238E27FC236}">
                <a16:creationId xmlns:a16="http://schemas.microsoft.com/office/drawing/2014/main" id="{3B86FDF2-53F8-854B-C48D-8CAB7012033F}"/>
              </a:ext>
            </a:extLst>
          </p:cNvPr>
          <p:cNvPicPr>
            <a:picLocks noChangeAspect="1"/>
          </p:cNvPicPr>
          <p:nvPr userDrawn="1"/>
        </p:nvPicPr>
        <p:blipFill>
          <a:blip r:embed="rId6"/>
          <a:stretch>
            <a:fillRect/>
          </a:stretch>
        </p:blipFill>
        <p:spPr>
          <a:xfrm>
            <a:off x="16315973" y="464402"/>
            <a:ext cx="968398" cy="968398"/>
          </a:xfrm>
          <a:prstGeom prst="rect">
            <a:avLst/>
          </a:prstGeom>
        </p:spPr>
      </p:pic>
    </p:spTree>
    <p:extLst>
      <p:ext uri="{BB962C8B-B14F-4D97-AF65-F5344CB8AC3E}">
        <p14:creationId xmlns:p14="http://schemas.microsoft.com/office/powerpoint/2010/main" val="371568384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6.14 Infrastructuur Beeld">
    <p:spTree>
      <p:nvGrpSpPr>
        <p:cNvPr id="1" name=""/>
        <p:cNvGrpSpPr/>
        <p:nvPr/>
      </p:nvGrpSpPr>
      <p:grpSpPr>
        <a:xfrm>
          <a:off x="0" y="0"/>
          <a:ext cx="0" cy="0"/>
          <a:chOff x="0" y="0"/>
          <a:chExt cx="0" cy="0"/>
        </a:xfrm>
      </p:grpSpPr>
      <p:pic>
        <p:nvPicPr>
          <p:cNvPr id="3" name="Logo">
            <a:extLst>
              <a:ext uri="{FF2B5EF4-FFF2-40B4-BE49-F238E27FC236}">
                <a16:creationId xmlns:a16="http://schemas.microsoft.com/office/drawing/2014/main" id="{E97658EF-1099-4CB2-8E8E-A889FB17CD5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sp>
        <p:nvSpPr>
          <p:cNvPr id="7" name="Tijdelijke aanduiding voor afbeelding 3">
            <a:extLst>
              <a:ext uri="{FF2B5EF4-FFF2-40B4-BE49-F238E27FC236}">
                <a16:creationId xmlns:a16="http://schemas.microsoft.com/office/drawing/2014/main" id="{1285364B-54E1-FE4C-AC63-24684CF4CA1F}"/>
              </a:ext>
            </a:extLst>
          </p:cNvPr>
          <p:cNvSpPr>
            <a:spLocks noGrp="1"/>
          </p:cNvSpPr>
          <p:nvPr>
            <p:ph type="pic" sz="quarter" idx="10"/>
          </p:nvPr>
        </p:nvSpPr>
        <p:spPr>
          <a:xfrm>
            <a:off x="0" y="1927123"/>
            <a:ext cx="24387175" cy="11788877"/>
          </a:xfrm>
        </p:spPr>
        <p:txBody>
          <a:bodyPr/>
          <a:lstStyle/>
          <a:p>
            <a:endParaRPr lang="nl-NL"/>
          </a:p>
        </p:txBody>
      </p:sp>
      <p:pic>
        <p:nvPicPr>
          <p:cNvPr id="8" name="Graphic 7">
            <a:extLst>
              <a:ext uri="{FF2B5EF4-FFF2-40B4-BE49-F238E27FC236}">
                <a16:creationId xmlns:a16="http://schemas.microsoft.com/office/drawing/2014/main" id="{74F86EB0-313B-4542-A25B-91388DBC7D7F}"/>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15975" y="464400"/>
            <a:ext cx="8071200" cy="951792"/>
          </a:xfrm>
          <a:prstGeom prst="rect">
            <a:avLst/>
          </a:prstGeom>
        </p:spPr>
      </p:pic>
      <p:sp>
        <p:nvSpPr>
          <p:cNvPr id="9" name="Tekstvak 8">
            <a:extLst>
              <a:ext uri="{FF2B5EF4-FFF2-40B4-BE49-F238E27FC236}">
                <a16:creationId xmlns:a16="http://schemas.microsoft.com/office/drawing/2014/main" id="{89CDD08F-890E-FC4F-AA48-69F5FF9C5599}"/>
              </a:ext>
            </a:extLst>
          </p:cNvPr>
          <p:cNvSpPr txBox="1"/>
          <p:nvPr userDrawn="1"/>
        </p:nvSpPr>
        <p:spPr>
          <a:xfrm>
            <a:off x="17701247" y="586841"/>
            <a:ext cx="6156000" cy="728663"/>
          </a:xfrm>
          <a:prstGeom prst="rect">
            <a:avLst/>
          </a:prstGeom>
          <a:noFill/>
        </p:spPr>
        <p:txBody>
          <a:bodyPr wrap="square" rtlCol="0" anchor="ctr">
            <a:noAutofit/>
          </a:bodyPr>
          <a:lstStyle/>
          <a:p>
            <a:pPr algn="l"/>
            <a:r>
              <a:rPr lang="nl-NL" sz="2600" b="1" dirty="0"/>
              <a:t>Infrastructuur</a:t>
            </a:r>
          </a:p>
        </p:txBody>
      </p:sp>
      <p:pic>
        <p:nvPicPr>
          <p:cNvPr id="2" name="Picture 1">
            <a:extLst>
              <a:ext uri="{FF2B5EF4-FFF2-40B4-BE49-F238E27FC236}">
                <a16:creationId xmlns:a16="http://schemas.microsoft.com/office/drawing/2014/main" id="{D39FDBCD-88B7-DD58-83AB-6D248F09D7D3}"/>
              </a:ext>
            </a:extLst>
          </p:cNvPr>
          <p:cNvPicPr>
            <a:picLocks noChangeAspect="1"/>
          </p:cNvPicPr>
          <p:nvPr userDrawn="1"/>
        </p:nvPicPr>
        <p:blipFill>
          <a:blip r:embed="rId6"/>
          <a:stretch>
            <a:fillRect/>
          </a:stretch>
        </p:blipFill>
        <p:spPr>
          <a:xfrm>
            <a:off x="16315973" y="464402"/>
            <a:ext cx="968398" cy="968398"/>
          </a:xfrm>
          <a:prstGeom prst="rect">
            <a:avLst/>
          </a:prstGeom>
        </p:spPr>
      </p:pic>
    </p:spTree>
    <p:extLst>
      <p:ext uri="{BB962C8B-B14F-4D97-AF65-F5344CB8AC3E}">
        <p14:creationId xmlns:p14="http://schemas.microsoft.com/office/powerpoint/2010/main" val="264349048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7.1 RoSeS Kernboodschap">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3E79D06-311A-43E8-9993-E38058BC57F1}"/>
              </a:ext>
            </a:extLst>
          </p:cNvPr>
          <p:cNvSpPr/>
          <p:nvPr userDrawn="1"/>
        </p:nvSpPr>
        <p:spPr>
          <a:xfrm>
            <a:off x="0" y="0"/>
            <a:ext cx="12193587" cy="13716000"/>
          </a:xfrm>
          <a:prstGeom prst="rect">
            <a:avLst/>
          </a:prstGeom>
          <a:solidFill>
            <a:srgbClr val="275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6" name="Graphic 5">
            <a:extLst>
              <a:ext uri="{FF2B5EF4-FFF2-40B4-BE49-F238E27FC236}">
                <a16:creationId xmlns:a16="http://schemas.microsoft.com/office/drawing/2014/main" id="{7DE29D8C-AB77-490C-84FE-4060D5F0D91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97011" y="3352801"/>
            <a:ext cx="8458304" cy="7029450"/>
          </a:xfrm>
          <a:prstGeom prst="rect">
            <a:avLst/>
          </a:prstGeom>
        </p:spPr>
      </p:pic>
      <p:pic>
        <p:nvPicPr>
          <p:cNvPr id="7" name="Logo">
            <a:extLst>
              <a:ext uri="{FF2B5EF4-FFF2-40B4-BE49-F238E27FC236}">
                <a16:creationId xmlns:a16="http://schemas.microsoft.com/office/drawing/2014/main" id="{07AAA810-4A77-0947-8D02-142622F7416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09387" y="-1"/>
            <a:ext cx="968400" cy="2408258"/>
          </a:xfrm>
          <a:prstGeom prst="rect">
            <a:avLst/>
          </a:prstGeom>
        </p:spPr>
      </p:pic>
      <p:sp>
        <p:nvSpPr>
          <p:cNvPr id="11" name="Date Placeholder 4">
            <a:extLst>
              <a:ext uri="{FF2B5EF4-FFF2-40B4-BE49-F238E27FC236}">
                <a16:creationId xmlns:a16="http://schemas.microsoft.com/office/drawing/2014/main" id="{F68BA68E-4D57-024A-9AFC-8381BC73AD16}"/>
              </a:ext>
            </a:extLst>
          </p:cNvPr>
          <p:cNvSpPr>
            <a:spLocks noGrp="1"/>
          </p:cNvSpPr>
          <p:nvPr>
            <p:ph type="dt" sz="half" idx="10"/>
          </p:nvPr>
        </p:nvSpPr>
        <p:spPr>
          <a:xfrm>
            <a:off x="17166155" y="12781172"/>
            <a:ext cx="5007129" cy="730250"/>
          </a:xfrm>
        </p:spPr>
        <p:txBody>
          <a:bodyPr/>
          <a:lstStyle/>
          <a:p>
            <a:r>
              <a:rPr lang="nl-NL"/>
              <a:t>26 augustus 2021</a:t>
            </a:r>
            <a:endParaRPr lang="nl-NL" dirty="0"/>
          </a:p>
        </p:txBody>
      </p:sp>
      <p:sp>
        <p:nvSpPr>
          <p:cNvPr id="12" name="Slide Number Placeholder 6">
            <a:extLst>
              <a:ext uri="{FF2B5EF4-FFF2-40B4-BE49-F238E27FC236}">
                <a16:creationId xmlns:a16="http://schemas.microsoft.com/office/drawing/2014/main" id="{2065620C-CD7B-504F-8F3D-6056BC96F1DE}"/>
              </a:ext>
            </a:extLst>
          </p:cNvPr>
          <p:cNvSpPr>
            <a:spLocks noGrp="1"/>
          </p:cNvSpPr>
          <p:nvPr>
            <p:ph type="sldNum" sz="quarter" idx="12"/>
          </p:nvPr>
        </p:nvSpPr>
        <p:spPr>
          <a:xfrm>
            <a:off x="22411426" y="12781172"/>
            <a:ext cx="1557752" cy="730250"/>
          </a:xfrm>
        </p:spPr>
        <p:txBody>
          <a:bodyPr/>
          <a:lstStyle/>
          <a:p>
            <a:fld id="{58A012CB-14D3-4B29-B9BE-EBD198EAE235}" type="slidenum">
              <a:rPr lang="nl-NL" smtClean="0"/>
              <a:t>‹nr.›</a:t>
            </a:fld>
            <a:endParaRPr lang="nl-NL" dirty="0"/>
          </a:p>
        </p:txBody>
      </p:sp>
      <p:cxnSp>
        <p:nvCxnSpPr>
          <p:cNvPr id="18" name="Straight Connector 11">
            <a:extLst>
              <a:ext uri="{FF2B5EF4-FFF2-40B4-BE49-F238E27FC236}">
                <a16:creationId xmlns:a16="http://schemas.microsoft.com/office/drawing/2014/main" id="{4393D92E-8B5A-784A-A7AC-AA2BE38CAAAD}"/>
              </a:ext>
            </a:extLst>
          </p:cNvPr>
          <p:cNvCxnSpPr>
            <a:cxnSpLocks/>
          </p:cNvCxnSpPr>
          <p:nvPr userDrawn="1"/>
        </p:nvCxnSpPr>
        <p:spPr>
          <a:xfrm>
            <a:off x="12923112" y="4760635"/>
            <a:ext cx="10115308" cy="0"/>
          </a:xfrm>
          <a:prstGeom prst="line">
            <a:avLst/>
          </a:prstGeom>
          <a:ln w="38100">
            <a:solidFill>
              <a:srgbClr val="275937"/>
            </a:solidFill>
          </a:ln>
        </p:spPr>
        <p:style>
          <a:lnRef idx="1">
            <a:schemeClr val="accent1"/>
          </a:lnRef>
          <a:fillRef idx="0">
            <a:schemeClr val="accent1"/>
          </a:fillRef>
          <a:effectRef idx="0">
            <a:schemeClr val="accent1"/>
          </a:effectRef>
          <a:fontRef idx="minor">
            <a:schemeClr val="tx1"/>
          </a:fontRef>
        </p:style>
      </p:cxnSp>
      <p:sp>
        <p:nvSpPr>
          <p:cNvPr id="26" name="Tekstvak 25">
            <a:extLst>
              <a:ext uri="{FF2B5EF4-FFF2-40B4-BE49-F238E27FC236}">
                <a16:creationId xmlns:a16="http://schemas.microsoft.com/office/drawing/2014/main" id="{90A95DE3-3C57-6E49-AFED-CFAB31FBD32E}"/>
              </a:ext>
            </a:extLst>
          </p:cNvPr>
          <p:cNvSpPr txBox="1"/>
          <p:nvPr userDrawn="1"/>
        </p:nvSpPr>
        <p:spPr>
          <a:xfrm>
            <a:off x="12933600" y="3053905"/>
            <a:ext cx="10104820" cy="1426314"/>
          </a:xfrm>
          <a:prstGeom prst="rect">
            <a:avLst/>
          </a:prstGeom>
          <a:noFill/>
        </p:spPr>
        <p:txBody>
          <a:bodyPr wrap="square" rtlCol="0" anchor="b" anchorCtr="0">
            <a:noAutofit/>
          </a:bodyPr>
          <a:lstStyle/>
          <a:p>
            <a:pPr algn="l"/>
            <a:r>
              <a:rPr lang="nl-NL" sz="4800" b="1" dirty="0">
                <a:solidFill>
                  <a:srgbClr val="39870C"/>
                </a:solidFill>
              </a:rPr>
              <a:t>Regie op stelsels</a:t>
            </a:r>
            <a:br>
              <a:rPr lang="nl-NL" sz="4800" b="1" dirty="0">
                <a:solidFill>
                  <a:srgbClr val="39870C"/>
                </a:solidFill>
              </a:rPr>
            </a:br>
            <a:r>
              <a:rPr lang="nl-NL" sz="4800" b="1" dirty="0">
                <a:solidFill>
                  <a:srgbClr val="39870C"/>
                </a:solidFill>
              </a:rPr>
              <a:t>en standaarden</a:t>
            </a:r>
          </a:p>
        </p:txBody>
      </p:sp>
      <p:sp>
        <p:nvSpPr>
          <p:cNvPr id="28" name="Tekstvak 27">
            <a:extLst>
              <a:ext uri="{FF2B5EF4-FFF2-40B4-BE49-F238E27FC236}">
                <a16:creationId xmlns:a16="http://schemas.microsoft.com/office/drawing/2014/main" id="{D777F8B9-B701-284F-A9D3-5017B023626C}"/>
              </a:ext>
            </a:extLst>
          </p:cNvPr>
          <p:cNvSpPr txBox="1"/>
          <p:nvPr userDrawn="1"/>
        </p:nvSpPr>
        <p:spPr>
          <a:xfrm>
            <a:off x="12920598" y="5190986"/>
            <a:ext cx="10128310" cy="5306313"/>
          </a:xfrm>
          <a:prstGeom prst="rect">
            <a:avLst/>
          </a:prstGeom>
          <a:noFill/>
        </p:spPr>
        <p:txBody>
          <a:bodyPr wrap="square" rtlCol="0">
            <a:noAutofit/>
          </a:bodyPr>
          <a:lstStyle/>
          <a:p>
            <a:pPr eaLnBrk="0" hangingPunct="0"/>
            <a:r>
              <a:rPr lang="nl-NL" sz="3200" dirty="0"/>
              <a:t>Uw digitale dienstverlening aan burgers en bedrijven is veilig, herkenbaar en makkelijk door het gebruik van uniforme standaarden </a:t>
            </a:r>
          </a:p>
          <a:p>
            <a:pPr eaLnBrk="0" hangingPunct="0"/>
            <a:r>
              <a:rPr lang="nl-NL" sz="3200" dirty="0"/>
              <a:t>en stelsels.</a:t>
            </a:r>
          </a:p>
          <a:p>
            <a:pPr eaLnBrk="0" hangingPunct="0"/>
            <a:endParaRPr lang="nl-NL" sz="3200" dirty="0"/>
          </a:p>
          <a:p>
            <a:pPr eaLnBrk="0" hangingPunct="0"/>
            <a:r>
              <a:rPr lang="nl-NL" sz="3200" dirty="0"/>
              <a:t>Daarvoor maken we samen </a:t>
            </a:r>
            <a:r>
              <a:rPr lang="nl-NL" sz="3200" dirty="0" err="1"/>
              <a:t>sectoroverstijgende</a:t>
            </a:r>
            <a:r>
              <a:rPr lang="nl-NL" sz="3200" dirty="0"/>
              <a:t> afspraken. </a:t>
            </a:r>
          </a:p>
          <a:p>
            <a:pPr eaLnBrk="0" hangingPunct="0"/>
            <a:endParaRPr lang="nl-NL" sz="3200" dirty="0"/>
          </a:p>
          <a:p>
            <a:pPr eaLnBrk="0" hangingPunct="0"/>
            <a:r>
              <a:rPr lang="nl-NL" sz="3200" dirty="0"/>
              <a:t>Logius heeft de regie op het maken, vastleggen en actualiseren van die afspraken en </a:t>
            </a:r>
            <a:r>
              <a:rPr lang="nl-NL" sz="3200" dirty="0" err="1"/>
              <a:t>organi-seert</a:t>
            </a:r>
            <a:r>
              <a:rPr lang="nl-NL" sz="3200" dirty="0"/>
              <a:t> daarvoor publiek-private samenwerking.</a:t>
            </a:r>
          </a:p>
        </p:txBody>
      </p:sp>
      <p:pic>
        <p:nvPicPr>
          <p:cNvPr id="15" name="Graphic 14">
            <a:extLst>
              <a:ext uri="{FF2B5EF4-FFF2-40B4-BE49-F238E27FC236}">
                <a16:creationId xmlns:a16="http://schemas.microsoft.com/office/drawing/2014/main" id="{2EA96997-8B92-6F48-873F-3A06AF332295}"/>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315975" y="464400"/>
            <a:ext cx="8071200" cy="951792"/>
          </a:xfrm>
          <a:prstGeom prst="rect">
            <a:avLst/>
          </a:prstGeom>
        </p:spPr>
      </p:pic>
      <p:sp>
        <p:nvSpPr>
          <p:cNvPr id="16" name="Tekstvak 15">
            <a:extLst>
              <a:ext uri="{FF2B5EF4-FFF2-40B4-BE49-F238E27FC236}">
                <a16:creationId xmlns:a16="http://schemas.microsoft.com/office/drawing/2014/main" id="{B8302727-4227-6248-A67B-3FFF8DB5FE7F}"/>
              </a:ext>
            </a:extLst>
          </p:cNvPr>
          <p:cNvSpPr txBox="1"/>
          <p:nvPr userDrawn="1"/>
        </p:nvSpPr>
        <p:spPr>
          <a:xfrm>
            <a:off x="17701246" y="566963"/>
            <a:ext cx="6345527" cy="728663"/>
          </a:xfrm>
          <a:prstGeom prst="rect">
            <a:avLst/>
          </a:prstGeom>
          <a:noFill/>
        </p:spPr>
        <p:txBody>
          <a:bodyPr wrap="square" rtlCol="0" anchor="ctr">
            <a:noAutofit/>
          </a:bodyPr>
          <a:lstStyle/>
          <a:p>
            <a:pPr algn="l"/>
            <a:r>
              <a:rPr lang="nl-NL" sz="2600" b="1" dirty="0"/>
              <a:t>Regie op stelsels en standaarden</a:t>
            </a:r>
          </a:p>
        </p:txBody>
      </p:sp>
      <p:pic>
        <p:nvPicPr>
          <p:cNvPr id="3" name="Picture 2">
            <a:extLst>
              <a:ext uri="{FF2B5EF4-FFF2-40B4-BE49-F238E27FC236}">
                <a16:creationId xmlns:a16="http://schemas.microsoft.com/office/drawing/2014/main" id="{443A33A2-40EE-10C7-5B54-39C48B2201AF}"/>
              </a:ext>
            </a:extLst>
          </p:cNvPr>
          <p:cNvPicPr>
            <a:picLocks noChangeAspect="1"/>
          </p:cNvPicPr>
          <p:nvPr userDrawn="1"/>
        </p:nvPicPr>
        <p:blipFill>
          <a:blip r:embed="rId8"/>
          <a:stretch>
            <a:fillRect/>
          </a:stretch>
        </p:blipFill>
        <p:spPr>
          <a:xfrm>
            <a:off x="16315973" y="464400"/>
            <a:ext cx="968400" cy="968400"/>
          </a:xfrm>
          <a:prstGeom prst="rect">
            <a:avLst/>
          </a:prstGeom>
        </p:spPr>
      </p:pic>
    </p:spTree>
    <p:extLst>
      <p:ext uri="{BB962C8B-B14F-4D97-AF65-F5344CB8AC3E}">
        <p14:creationId xmlns:p14="http://schemas.microsoft.com/office/powerpoint/2010/main" val="3008177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9 Algemeen beeld links, inhoudsopgave recht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976D9D2-CC83-5DCD-5614-B04CFE5FA652}"/>
              </a:ext>
            </a:extLst>
          </p:cNvPr>
          <p:cNvSpPr/>
          <p:nvPr userDrawn="1"/>
        </p:nvSpPr>
        <p:spPr>
          <a:xfrm>
            <a:off x="-1" y="-1"/>
            <a:ext cx="12193587"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6" name="Graphic 5">
            <a:extLst>
              <a:ext uri="{FF2B5EF4-FFF2-40B4-BE49-F238E27FC236}">
                <a16:creationId xmlns:a16="http://schemas.microsoft.com/office/drawing/2014/main" id="{7DE29D8C-AB77-490C-84FE-4060D5F0D91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97011" y="3352801"/>
            <a:ext cx="8458304" cy="7029450"/>
          </a:xfrm>
          <a:prstGeom prst="rect">
            <a:avLst/>
          </a:prstGeom>
        </p:spPr>
      </p:pic>
      <p:pic>
        <p:nvPicPr>
          <p:cNvPr id="7" name="Logo">
            <a:extLst>
              <a:ext uri="{FF2B5EF4-FFF2-40B4-BE49-F238E27FC236}">
                <a16:creationId xmlns:a16="http://schemas.microsoft.com/office/drawing/2014/main" id="{07AAA810-4A77-0947-8D02-142622F7416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09387" y="-1"/>
            <a:ext cx="968400" cy="2408258"/>
          </a:xfrm>
          <a:prstGeom prst="rect">
            <a:avLst/>
          </a:prstGeom>
        </p:spPr>
      </p:pic>
      <p:sp>
        <p:nvSpPr>
          <p:cNvPr id="11" name="Date Placeholder 4">
            <a:extLst>
              <a:ext uri="{FF2B5EF4-FFF2-40B4-BE49-F238E27FC236}">
                <a16:creationId xmlns:a16="http://schemas.microsoft.com/office/drawing/2014/main" id="{F68BA68E-4D57-024A-9AFC-8381BC73AD16}"/>
              </a:ext>
            </a:extLst>
          </p:cNvPr>
          <p:cNvSpPr>
            <a:spLocks noGrp="1"/>
          </p:cNvSpPr>
          <p:nvPr>
            <p:ph type="dt" sz="half" idx="10"/>
          </p:nvPr>
        </p:nvSpPr>
        <p:spPr>
          <a:xfrm>
            <a:off x="17166155" y="12781172"/>
            <a:ext cx="5007129" cy="730250"/>
          </a:xfrm>
        </p:spPr>
        <p:txBody>
          <a:bodyPr/>
          <a:lstStyle/>
          <a:p>
            <a:r>
              <a:rPr lang="nl-NL" dirty="0"/>
              <a:t>26 augustus 2021</a:t>
            </a:r>
          </a:p>
        </p:txBody>
      </p:sp>
      <p:sp>
        <p:nvSpPr>
          <p:cNvPr id="12" name="Slide Number Placeholder 6">
            <a:extLst>
              <a:ext uri="{FF2B5EF4-FFF2-40B4-BE49-F238E27FC236}">
                <a16:creationId xmlns:a16="http://schemas.microsoft.com/office/drawing/2014/main" id="{2065620C-CD7B-504F-8F3D-6056BC96F1DE}"/>
              </a:ext>
            </a:extLst>
          </p:cNvPr>
          <p:cNvSpPr>
            <a:spLocks noGrp="1"/>
          </p:cNvSpPr>
          <p:nvPr>
            <p:ph type="sldNum" sz="quarter" idx="12"/>
          </p:nvPr>
        </p:nvSpPr>
        <p:spPr>
          <a:xfrm>
            <a:off x="22411426" y="12781172"/>
            <a:ext cx="1557752" cy="730250"/>
          </a:xfrm>
        </p:spPr>
        <p:txBody>
          <a:bodyPr/>
          <a:lstStyle/>
          <a:p>
            <a:fld id="{58A012CB-14D3-4B29-B9BE-EBD198EAE235}" type="slidenum">
              <a:rPr lang="nl-NL" smtClean="0"/>
              <a:t>‹nr.›</a:t>
            </a:fld>
            <a:endParaRPr lang="nl-NL" dirty="0"/>
          </a:p>
        </p:txBody>
      </p:sp>
      <p:cxnSp>
        <p:nvCxnSpPr>
          <p:cNvPr id="2" name="Straight Connector 11">
            <a:extLst>
              <a:ext uri="{FF2B5EF4-FFF2-40B4-BE49-F238E27FC236}">
                <a16:creationId xmlns:a16="http://schemas.microsoft.com/office/drawing/2014/main" id="{F44DAD3A-E0FA-87DC-8EA6-D872E66BE147}"/>
              </a:ext>
            </a:extLst>
          </p:cNvPr>
          <p:cNvCxnSpPr>
            <a:cxnSpLocks/>
          </p:cNvCxnSpPr>
          <p:nvPr userDrawn="1"/>
        </p:nvCxnSpPr>
        <p:spPr>
          <a:xfrm>
            <a:off x="12923112" y="3295650"/>
            <a:ext cx="10115308" cy="0"/>
          </a:xfrm>
          <a:prstGeom prst="line">
            <a:avLst/>
          </a:prstGeom>
          <a:ln w="38100">
            <a:solidFill>
              <a:srgbClr val="39870C"/>
            </a:solidFill>
          </a:ln>
        </p:spPr>
        <p:style>
          <a:lnRef idx="1">
            <a:schemeClr val="accent1"/>
          </a:lnRef>
          <a:fillRef idx="0">
            <a:schemeClr val="accent1"/>
          </a:fillRef>
          <a:effectRef idx="0">
            <a:schemeClr val="accent1"/>
          </a:effectRef>
          <a:fontRef idx="minor">
            <a:schemeClr val="tx1"/>
          </a:fontRef>
        </p:style>
      </p:cxnSp>
      <p:sp>
        <p:nvSpPr>
          <p:cNvPr id="4" name="Text Placeholder 13">
            <a:extLst>
              <a:ext uri="{FF2B5EF4-FFF2-40B4-BE49-F238E27FC236}">
                <a16:creationId xmlns:a16="http://schemas.microsoft.com/office/drawing/2014/main" id="{15066E95-12B1-AC62-194E-F23A7603813F}"/>
              </a:ext>
            </a:extLst>
          </p:cNvPr>
          <p:cNvSpPr>
            <a:spLocks noGrp="1"/>
          </p:cNvSpPr>
          <p:nvPr>
            <p:ph type="body" sz="quarter" idx="14" hasCustomPrompt="1"/>
          </p:nvPr>
        </p:nvSpPr>
        <p:spPr>
          <a:xfrm>
            <a:off x="12933600" y="1725613"/>
            <a:ext cx="10104820" cy="1292400"/>
          </a:xfrm>
        </p:spPr>
        <p:txBody>
          <a:bodyPr anchor="b">
            <a:noAutofit/>
          </a:bodyPr>
          <a:lstStyle>
            <a:lvl1pPr marL="0" indent="0">
              <a:lnSpc>
                <a:spcPct val="90000"/>
              </a:lnSpc>
              <a:buFont typeface="Arial" panose="020B0604020202020204" pitchFamily="34" charset="0"/>
              <a:buNone/>
              <a:defRPr sz="48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Inhoudsopgave</a:t>
            </a:r>
          </a:p>
        </p:txBody>
      </p:sp>
      <p:sp>
        <p:nvSpPr>
          <p:cNvPr id="8" name="Text Placeholder 13">
            <a:extLst>
              <a:ext uri="{FF2B5EF4-FFF2-40B4-BE49-F238E27FC236}">
                <a16:creationId xmlns:a16="http://schemas.microsoft.com/office/drawing/2014/main" id="{BD7F37C4-10D6-9285-78C2-24B6A9A95962}"/>
              </a:ext>
            </a:extLst>
          </p:cNvPr>
          <p:cNvSpPr>
            <a:spLocks noGrp="1"/>
          </p:cNvSpPr>
          <p:nvPr>
            <p:ph type="body" sz="quarter" idx="21" hasCustomPrompt="1"/>
          </p:nvPr>
        </p:nvSpPr>
        <p:spPr>
          <a:xfrm>
            <a:off x="12933600" y="3726000"/>
            <a:ext cx="1028686" cy="7740564"/>
          </a:xfrm>
        </p:spPr>
        <p:txBody>
          <a:bodyPr anchor="ctr" anchorCtr="0">
            <a:noAutofit/>
          </a:bodyPr>
          <a:lstStyle>
            <a:lvl1pPr marL="0" indent="0" algn="ctr">
              <a:lnSpc>
                <a:spcPct val="90000"/>
              </a:lnSpc>
              <a:buFont typeface="Arial" panose="020B0604020202020204" pitchFamily="34" charset="0"/>
              <a:buNone/>
              <a:defRPr sz="32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1</a:t>
            </a:r>
          </a:p>
          <a:p>
            <a:pPr lvl="0"/>
            <a:r>
              <a:rPr lang="nl-NL" dirty="0"/>
              <a:t>2</a:t>
            </a:r>
          </a:p>
          <a:p>
            <a:pPr lvl="0"/>
            <a:r>
              <a:rPr lang="nl-NL" dirty="0"/>
              <a:t>3</a:t>
            </a:r>
          </a:p>
          <a:p>
            <a:pPr lvl="0"/>
            <a:r>
              <a:rPr lang="nl-NL" dirty="0"/>
              <a:t>4</a:t>
            </a:r>
          </a:p>
          <a:p>
            <a:pPr lvl="0"/>
            <a:r>
              <a:rPr lang="nl-NL" dirty="0"/>
              <a:t>5</a:t>
            </a:r>
          </a:p>
          <a:p>
            <a:pPr lvl="0"/>
            <a:r>
              <a:rPr lang="nl-NL" dirty="0"/>
              <a:t>6</a:t>
            </a:r>
          </a:p>
          <a:p>
            <a:pPr lvl="0"/>
            <a:r>
              <a:rPr lang="nl-NL" dirty="0"/>
              <a:t>7</a:t>
            </a:r>
          </a:p>
        </p:txBody>
      </p:sp>
      <p:sp>
        <p:nvSpPr>
          <p:cNvPr id="15" name="Text Placeholder 13">
            <a:extLst>
              <a:ext uri="{FF2B5EF4-FFF2-40B4-BE49-F238E27FC236}">
                <a16:creationId xmlns:a16="http://schemas.microsoft.com/office/drawing/2014/main" id="{6321393A-C473-09B9-7706-50661EFC6A75}"/>
              </a:ext>
            </a:extLst>
          </p:cNvPr>
          <p:cNvSpPr>
            <a:spLocks noGrp="1"/>
          </p:cNvSpPr>
          <p:nvPr>
            <p:ph type="body" sz="quarter" idx="22" hasCustomPrompt="1"/>
          </p:nvPr>
        </p:nvSpPr>
        <p:spPr>
          <a:xfrm>
            <a:off x="14474350" y="3726000"/>
            <a:ext cx="8564071" cy="7740564"/>
          </a:xfrm>
        </p:spPr>
        <p:txBody>
          <a:bodyPr anchor="ctr" anchorCtr="0">
            <a:noAutofit/>
          </a:bodyPr>
          <a:lstStyle>
            <a:lvl1pPr marL="0" marR="0" indent="0" algn="l" defTabSz="1828800" rtl="0" eaLnBrk="1" fontAlgn="auto" latinLnBrk="0" hangingPunct="1">
              <a:lnSpc>
                <a:spcPct val="90000"/>
              </a:lnSpc>
              <a:spcBef>
                <a:spcPts val="2400"/>
              </a:spcBef>
              <a:spcAft>
                <a:spcPts val="0"/>
              </a:spcAft>
              <a:buClrTx/>
              <a:buSzTx/>
              <a:buFont typeface="Arial" panose="020B0604020202020204" pitchFamily="34" charset="0"/>
              <a:buNone/>
              <a:tabLst/>
              <a:defRPr sz="3200" b="0">
                <a:solidFill>
                  <a:schemeClr val="tx1"/>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Plaats hier uw titels</a:t>
            </a:r>
          </a:p>
          <a:p>
            <a:pPr marL="0" marR="0" lvl="0" indent="0" algn="l" defTabSz="1828800" rtl="0" eaLnBrk="1" fontAlgn="auto" latinLnBrk="0" hangingPunct="1">
              <a:lnSpc>
                <a:spcPct val="90000"/>
              </a:lnSpc>
              <a:spcBef>
                <a:spcPts val="2400"/>
              </a:spcBef>
              <a:spcAft>
                <a:spcPts val="0"/>
              </a:spcAft>
              <a:buClrTx/>
              <a:buSzTx/>
              <a:buFont typeface="Arial" panose="020B0604020202020204" pitchFamily="34" charset="0"/>
              <a:buNone/>
              <a:tabLst/>
              <a:defRPr/>
            </a:pPr>
            <a:r>
              <a:rPr lang="nl-NL" dirty="0"/>
              <a:t>Plaats hier uw titels</a:t>
            </a:r>
          </a:p>
          <a:p>
            <a:pPr marL="0" marR="0" lvl="0" indent="0" algn="l" defTabSz="1828800" rtl="0" eaLnBrk="1" fontAlgn="auto" latinLnBrk="0" hangingPunct="1">
              <a:lnSpc>
                <a:spcPct val="90000"/>
              </a:lnSpc>
              <a:spcBef>
                <a:spcPts val="2400"/>
              </a:spcBef>
              <a:spcAft>
                <a:spcPts val="0"/>
              </a:spcAft>
              <a:buClrTx/>
              <a:buSzTx/>
              <a:buFont typeface="Arial" panose="020B0604020202020204" pitchFamily="34" charset="0"/>
              <a:buNone/>
              <a:tabLst/>
              <a:defRPr/>
            </a:pPr>
            <a:r>
              <a:rPr lang="nl-NL" dirty="0"/>
              <a:t>Plaats hier uw titels</a:t>
            </a:r>
          </a:p>
          <a:p>
            <a:pPr marL="0" marR="0" lvl="0" indent="0" algn="l" defTabSz="1828800" rtl="0" eaLnBrk="1" fontAlgn="auto" latinLnBrk="0" hangingPunct="1">
              <a:lnSpc>
                <a:spcPct val="90000"/>
              </a:lnSpc>
              <a:spcBef>
                <a:spcPts val="2400"/>
              </a:spcBef>
              <a:spcAft>
                <a:spcPts val="0"/>
              </a:spcAft>
              <a:buClrTx/>
              <a:buSzTx/>
              <a:buFont typeface="Arial" panose="020B0604020202020204" pitchFamily="34" charset="0"/>
              <a:buNone/>
              <a:tabLst/>
              <a:defRPr/>
            </a:pPr>
            <a:r>
              <a:rPr lang="nl-NL" dirty="0"/>
              <a:t>Plaats hier uw titels</a:t>
            </a:r>
          </a:p>
          <a:p>
            <a:pPr marL="0" marR="0" lvl="0" indent="0" algn="l" defTabSz="1828800" rtl="0" eaLnBrk="1" fontAlgn="auto" latinLnBrk="0" hangingPunct="1">
              <a:lnSpc>
                <a:spcPct val="90000"/>
              </a:lnSpc>
              <a:spcBef>
                <a:spcPts val="2400"/>
              </a:spcBef>
              <a:spcAft>
                <a:spcPts val="0"/>
              </a:spcAft>
              <a:buClrTx/>
              <a:buSzTx/>
              <a:buFont typeface="Arial" panose="020B0604020202020204" pitchFamily="34" charset="0"/>
              <a:buNone/>
              <a:tabLst/>
              <a:defRPr/>
            </a:pPr>
            <a:r>
              <a:rPr lang="nl-NL" dirty="0"/>
              <a:t>Plaats hier uw titels</a:t>
            </a:r>
          </a:p>
          <a:p>
            <a:pPr marL="0" marR="0" lvl="0" indent="0" algn="l" defTabSz="1828800" rtl="0" eaLnBrk="1" fontAlgn="auto" latinLnBrk="0" hangingPunct="1">
              <a:lnSpc>
                <a:spcPct val="90000"/>
              </a:lnSpc>
              <a:spcBef>
                <a:spcPts val="2400"/>
              </a:spcBef>
              <a:spcAft>
                <a:spcPts val="0"/>
              </a:spcAft>
              <a:buClrTx/>
              <a:buSzTx/>
              <a:buFont typeface="Arial" panose="020B0604020202020204" pitchFamily="34" charset="0"/>
              <a:buNone/>
              <a:tabLst/>
              <a:defRPr/>
            </a:pPr>
            <a:r>
              <a:rPr lang="nl-NL" dirty="0"/>
              <a:t>Plaats hier uw titels</a:t>
            </a:r>
          </a:p>
          <a:p>
            <a:pPr marL="0" marR="0" lvl="0" indent="0" algn="l" defTabSz="1828800" rtl="0" eaLnBrk="1" fontAlgn="auto" latinLnBrk="0" hangingPunct="1">
              <a:lnSpc>
                <a:spcPct val="90000"/>
              </a:lnSpc>
              <a:spcBef>
                <a:spcPts val="2400"/>
              </a:spcBef>
              <a:spcAft>
                <a:spcPts val="0"/>
              </a:spcAft>
              <a:buClrTx/>
              <a:buSzTx/>
              <a:buFont typeface="Arial" panose="020B0604020202020204" pitchFamily="34" charset="0"/>
              <a:buNone/>
              <a:tabLst/>
              <a:defRPr/>
            </a:pPr>
            <a:r>
              <a:rPr lang="nl-NL" dirty="0"/>
              <a:t>Plaats hier uw titels</a:t>
            </a:r>
          </a:p>
        </p:txBody>
      </p:sp>
    </p:spTree>
    <p:extLst>
      <p:ext uri="{BB962C8B-B14F-4D97-AF65-F5344CB8AC3E}">
        <p14:creationId xmlns:p14="http://schemas.microsoft.com/office/powerpoint/2010/main" val="220848016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7.2 RoSeS Kernboodschap met illustrati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2D09B5-47EE-4FA2-919C-C0E306FA2016}"/>
              </a:ext>
            </a:extLst>
          </p:cNvPr>
          <p:cNvSpPr/>
          <p:nvPr userDrawn="1"/>
        </p:nvSpPr>
        <p:spPr>
          <a:xfrm>
            <a:off x="0" y="0"/>
            <a:ext cx="12193587" cy="13716000"/>
          </a:xfrm>
          <a:prstGeom prst="rect">
            <a:avLst/>
          </a:prstGeom>
          <a:solidFill>
            <a:srgbClr val="D4D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EC3E1A9C-B3A2-427F-8EB7-E0129597096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pic>
        <p:nvPicPr>
          <p:cNvPr id="14" name="Afbeelding 13">
            <a:extLst>
              <a:ext uri="{FF2B5EF4-FFF2-40B4-BE49-F238E27FC236}">
                <a16:creationId xmlns:a16="http://schemas.microsoft.com/office/drawing/2014/main" id="{879C09ED-B6E1-B04C-BF25-4A98EE87135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47093" y="3086100"/>
            <a:ext cx="7899400" cy="7543800"/>
          </a:xfrm>
          <a:prstGeom prst="rect">
            <a:avLst/>
          </a:prstGeom>
        </p:spPr>
      </p:pic>
      <p:pic>
        <p:nvPicPr>
          <p:cNvPr id="15" name="Graphic 14">
            <a:extLst>
              <a:ext uri="{FF2B5EF4-FFF2-40B4-BE49-F238E27FC236}">
                <a16:creationId xmlns:a16="http://schemas.microsoft.com/office/drawing/2014/main" id="{308CCD3B-43A7-E145-B604-E4D538ABEE45}"/>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315975" y="464400"/>
            <a:ext cx="8071200" cy="951792"/>
          </a:xfrm>
          <a:prstGeom prst="rect">
            <a:avLst/>
          </a:prstGeom>
        </p:spPr>
      </p:pic>
      <p:sp>
        <p:nvSpPr>
          <p:cNvPr id="16" name="Tekstvak 15">
            <a:extLst>
              <a:ext uri="{FF2B5EF4-FFF2-40B4-BE49-F238E27FC236}">
                <a16:creationId xmlns:a16="http://schemas.microsoft.com/office/drawing/2014/main" id="{21F2EE53-5715-0649-902D-82F79FFC162A}"/>
              </a:ext>
            </a:extLst>
          </p:cNvPr>
          <p:cNvSpPr txBox="1"/>
          <p:nvPr userDrawn="1"/>
        </p:nvSpPr>
        <p:spPr>
          <a:xfrm>
            <a:off x="17701246" y="547085"/>
            <a:ext cx="6345527" cy="728663"/>
          </a:xfrm>
          <a:prstGeom prst="rect">
            <a:avLst/>
          </a:prstGeom>
          <a:noFill/>
        </p:spPr>
        <p:txBody>
          <a:bodyPr wrap="square" rtlCol="0" anchor="ctr">
            <a:noAutofit/>
          </a:bodyPr>
          <a:lstStyle/>
          <a:p>
            <a:pPr algn="l"/>
            <a:r>
              <a:rPr lang="nl-NL" sz="2600" b="1" dirty="0"/>
              <a:t>Regie op stelsels en standaarden</a:t>
            </a:r>
          </a:p>
        </p:txBody>
      </p:sp>
      <p:cxnSp>
        <p:nvCxnSpPr>
          <p:cNvPr id="12" name="Straight Connector 11">
            <a:extLst>
              <a:ext uri="{FF2B5EF4-FFF2-40B4-BE49-F238E27FC236}">
                <a16:creationId xmlns:a16="http://schemas.microsoft.com/office/drawing/2014/main" id="{064696CE-4CBE-4D49-9340-E6FFCA48EACB}"/>
              </a:ext>
            </a:extLst>
          </p:cNvPr>
          <p:cNvCxnSpPr>
            <a:cxnSpLocks/>
          </p:cNvCxnSpPr>
          <p:nvPr userDrawn="1"/>
        </p:nvCxnSpPr>
        <p:spPr>
          <a:xfrm>
            <a:off x="12923112" y="4760635"/>
            <a:ext cx="10115308" cy="0"/>
          </a:xfrm>
          <a:prstGeom prst="line">
            <a:avLst/>
          </a:prstGeom>
          <a:ln w="38100">
            <a:solidFill>
              <a:srgbClr val="275937"/>
            </a:solidFill>
          </a:ln>
        </p:spPr>
        <p:style>
          <a:lnRef idx="1">
            <a:schemeClr val="accent1"/>
          </a:lnRef>
          <a:fillRef idx="0">
            <a:schemeClr val="accent1"/>
          </a:fillRef>
          <a:effectRef idx="0">
            <a:schemeClr val="accent1"/>
          </a:effectRef>
          <a:fontRef idx="minor">
            <a:schemeClr val="tx1"/>
          </a:fontRef>
        </p:style>
      </p:cxnSp>
      <p:sp>
        <p:nvSpPr>
          <p:cNvPr id="13" name="Tekstvak 12">
            <a:extLst>
              <a:ext uri="{FF2B5EF4-FFF2-40B4-BE49-F238E27FC236}">
                <a16:creationId xmlns:a16="http://schemas.microsoft.com/office/drawing/2014/main" id="{2A424A65-6F52-6641-A692-441B42DFE9C1}"/>
              </a:ext>
            </a:extLst>
          </p:cNvPr>
          <p:cNvSpPr txBox="1"/>
          <p:nvPr userDrawn="1"/>
        </p:nvSpPr>
        <p:spPr>
          <a:xfrm>
            <a:off x="12933600" y="3053905"/>
            <a:ext cx="10104820" cy="1426314"/>
          </a:xfrm>
          <a:prstGeom prst="rect">
            <a:avLst/>
          </a:prstGeom>
          <a:noFill/>
        </p:spPr>
        <p:txBody>
          <a:bodyPr wrap="square" rtlCol="0" anchor="b" anchorCtr="0">
            <a:noAutofit/>
          </a:bodyPr>
          <a:lstStyle/>
          <a:p>
            <a:pPr algn="l"/>
            <a:r>
              <a:rPr lang="nl-NL" sz="4800" b="1" dirty="0">
                <a:solidFill>
                  <a:srgbClr val="39870C"/>
                </a:solidFill>
              </a:rPr>
              <a:t>Regie op stelsels</a:t>
            </a:r>
            <a:br>
              <a:rPr lang="nl-NL" sz="4800" b="1" dirty="0">
                <a:solidFill>
                  <a:srgbClr val="39870C"/>
                </a:solidFill>
              </a:rPr>
            </a:br>
            <a:r>
              <a:rPr lang="nl-NL" sz="4800" b="1" dirty="0">
                <a:solidFill>
                  <a:srgbClr val="39870C"/>
                </a:solidFill>
              </a:rPr>
              <a:t>en standaarden</a:t>
            </a:r>
          </a:p>
        </p:txBody>
      </p:sp>
      <p:sp>
        <p:nvSpPr>
          <p:cNvPr id="17" name="Tekstvak 16">
            <a:extLst>
              <a:ext uri="{FF2B5EF4-FFF2-40B4-BE49-F238E27FC236}">
                <a16:creationId xmlns:a16="http://schemas.microsoft.com/office/drawing/2014/main" id="{C4894F06-827A-FC4F-A4F5-D732CB4C76F5}"/>
              </a:ext>
            </a:extLst>
          </p:cNvPr>
          <p:cNvSpPr txBox="1"/>
          <p:nvPr userDrawn="1"/>
        </p:nvSpPr>
        <p:spPr>
          <a:xfrm>
            <a:off x="12920598" y="5190986"/>
            <a:ext cx="10128310" cy="5306313"/>
          </a:xfrm>
          <a:prstGeom prst="rect">
            <a:avLst/>
          </a:prstGeom>
          <a:noFill/>
        </p:spPr>
        <p:txBody>
          <a:bodyPr wrap="square" rtlCol="0">
            <a:noAutofit/>
          </a:bodyPr>
          <a:lstStyle/>
          <a:p>
            <a:pPr eaLnBrk="0" hangingPunct="0"/>
            <a:r>
              <a:rPr lang="nl-NL" sz="3200" dirty="0"/>
              <a:t>Uw digitale dienstverlening aan burgers en bedrijven is veilig, herkenbaar en makkelijk door het gebruik van uniforme standaarden </a:t>
            </a:r>
          </a:p>
          <a:p>
            <a:pPr eaLnBrk="0" hangingPunct="0"/>
            <a:r>
              <a:rPr lang="nl-NL" sz="3200" dirty="0"/>
              <a:t>en stelsels.</a:t>
            </a:r>
          </a:p>
          <a:p>
            <a:pPr eaLnBrk="0" hangingPunct="0"/>
            <a:endParaRPr lang="nl-NL" sz="3200" dirty="0"/>
          </a:p>
          <a:p>
            <a:pPr eaLnBrk="0" hangingPunct="0"/>
            <a:r>
              <a:rPr lang="nl-NL" sz="3200" dirty="0"/>
              <a:t>Daarvoor maken we samen </a:t>
            </a:r>
            <a:r>
              <a:rPr lang="nl-NL" sz="3200" dirty="0" err="1"/>
              <a:t>sectoroverstijgende</a:t>
            </a:r>
            <a:r>
              <a:rPr lang="nl-NL" sz="3200" dirty="0"/>
              <a:t> afspraken. </a:t>
            </a:r>
          </a:p>
          <a:p>
            <a:pPr eaLnBrk="0" hangingPunct="0"/>
            <a:endParaRPr lang="nl-NL" sz="3200" dirty="0"/>
          </a:p>
          <a:p>
            <a:pPr eaLnBrk="0" hangingPunct="0"/>
            <a:r>
              <a:rPr lang="nl-NL" sz="3200" dirty="0"/>
              <a:t>Logius heeft de regie op het maken, vastleggen en actualiseren van die afspraken en </a:t>
            </a:r>
            <a:r>
              <a:rPr lang="nl-NL" sz="3200" dirty="0" err="1"/>
              <a:t>organi-seert</a:t>
            </a:r>
            <a:r>
              <a:rPr lang="nl-NL" sz="3200" dirty="0"/>
              <a:t> daarvoor publiek-private samenwerking.</a:t>
            </a:r>
          </a:p>
        </p:txBody>
      </p:sp>
      <p:pic>
        <p:nvPicPr>
          <p:cNvPr id="2" name="Picture 1">
            <a:extLst>
              <a:ext uri="{FF2B5EF4-FFF2-40B4-BE49-F238E27FC236}">
                <a16:creationId xmlns:a16="http://schemas.microsoft.com/office/drawing/2014/main" id="{53843128-A0B5-B8C3-198E-E520B2DBE427}"/>
              </a:ext>
            </a:extLst>
          </p:cNvPr>
          <p:cNvPicPr>
            <a:picLocks noChangeAspect="1"/>
          </p:cNvPicPr>
          <p:nvPr userDrawn="1"/>
        </p:nvPicPr>
        <p:blipFill>
          <a:blip r:embed="rId7"/>
          <a:stretch>
            <a:fillRect/>
          </a:stretch>
        </p:blipFill>
        <p:spPr>
          <a:xfrm>
            <a:off x="16315973" y="464400"/>
            <a:ext cx="968400" cy="968400"/>
          </a:xfrm>
          <a:prstGeom prst="rect">
            <a:avLst/>
          </a:prstGeom>
        </p:spPr>
      </p:pic>
    </p:spTree>
    <p:extLst>
      <p:ext uri="{BB962C8B-B14F-4D97-AF65-F5344CB8AC3E}">
        <p14:creationId xmlns:p14="http://schemas.microsoft.com/office/powerpoint/2010/main" val="369592837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7.3 RoSeS Tussenblad">
    <p:bg>
      <p:bgPr>
        <a:solidFill>
          <a:srgbClr val="275937"/>
        </a:solidFill>
        <a:effectLst/>
      </p:bgPr>
    </p:bg>
    <p:spTree>
      <p:nvGrpSpPr>
        <p:cNvPr id="1" name=""/>
        <p:cNvGrpSpPr/>
        <p:nvPr/>
      </p:nvGrpSpPr>
      <p:grpSpPr>
        <a:xfrm>
          <a:off x="0" y="0"/>
          <a:ext cx="0" cy="0"/>
          <a:chOff x="0" y="0"/>
          <a:chExt cx="0" cy="0"/>
        </a:xfrm>
      </p:grpSpPr>
      <p:pic>
        <p:nvPicPr>
          <p:cNvPr id="11" name="Picture 15">
            <a:extLst>
              <a:ext uri="{FF2B5EF4-FFF2-40B4-BE49-F238E27FC236}">
                <a16:creationId xmlns:a16="http://schemas.microsoft.com/office/drawing/2014/main" id="{6B46AC23-515E-EF41-8709-AAEC7980BFA8}"/>
              </a:ext>
            </a:extLst>
          </p:cNvPr>
          <p:cNvPicPr>
            <a:picLocks noChangeAspect="1"/>
          </p:cNvPicPr>
          <p:nvPr userDrawn="1"/>
        </p:nvPicPr>
        <p:blipFill>
          <a:blip r:embed="rId2"/>
          <a:stretch>
            <a:fillRect/>
          </a:stretch>
        </p:blipFill>
        <p:spPr>
          <a:xfrm>
            <a:off x="11811987" y="4292600"/>
            <a:ext cx="763200" cy="9439479"/>
          </a:xfrm>
          <a:prstGeom prst="rect">
            <a:avLst/>
          </a:prstGeom>
        </p:spPr>
      </p:pic>
      <p:pic>
        <p:nvPicPr>
          <p:cNvPr id="23" name="Logo">
            <a:extLst>
              <a:ext uri="{FF2B5EF4-FFF2-40B4-BE49-F238E27FC236}">
                <a16:creationId xmlns:a16="http://schemas.microsoft.com/office/drawing/2014/main" id="{7E6F2157-E24D-D946-BAAF-5D051AFAF56E}"/>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09396" y="-1"/>
            <a:ext cx="968400" cy="2408258"/>
          </a:xfrm>
          <a:prstGeom prst="rect">
            <a:avLst/>
          </a:prstGeom>
        </p:spPr>
      </p:pic>
      <p:sp>
        <p:nvSpPr>
          <p:cNvPr id="31" name="Tekstvak 4">
            <a:extLst>
              <a:ext uri="{FF2B5EF4-FFF2-40B4-BE49-F238E27FC236}">
                <a16:creationId xmlns:a16="http://schemas.microsoft.com/office/drawing/2014/main" id="{1A3A5AC5-777F-FF43-91CA-0AD52F132250}"/>
              </a:ext>
            </a:extLst>
          </p:cNvPr>
          <p:cNvSpPr txBox="1"/>
          <p:nvPr userDrawn="1"/>
        </p:nvSpPr>
        <p:spPr>
          <a:xfrm>
            <a:off x="4904165" y="4322563"/>
            <a:ext cx="6323601" cy="6223494"/>
          </a:xfrm>
          <a:prstGeom prst="rect">
            <a:avLst/>
          </a:prstGeom>
          <a:noFill/>
        </p:spPr>
        <p:txBody>
          <a:bodyPr wrap="square" rtlCol="0">
            <a:noAutofit/>
          </a:bodyPr>
          <a:lstStyle/>
          <a:p>
            <a:pPr algn="r">
              <a:lnSpc>
                <a:spcPct val="92000"/>
              </a:lnSpc>
            </a:pPr>
            <a:r>
              <a:rPr lang="nl-NL" sz="4100" dirty="0">
                <a:solidFill>
                  <a:schemeClr val="bg1">
                    <a:alpha val="50000"/>
                  </a:schemeClr>
                </a:solidFill>
              </a:rPr>
              <a:t>Toegang</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bg1">
                    <a:alpha val="50000"/>
                  </a:schemeClr>
                </a:solidFill>
              </a:rPr>
              <a:t>Interactie</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bg1">
                    <a:alpha val="50000"/>
                  </a:schemeClr>
                </a:solidFill>
              </a:rPr>
              <a:t>Gegevensuitwisseling</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bg1">
                    <a:alpha val="50000"/>
                  </a:schemeClr>
                </a:solidFill>
              </a:rPr>
              <a:t>Infrastructuur</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bg1"/>
                </a:solidFill>
              </a:rPr>
              <a:t>Regie op stelsels</a:t>
            </a:r>
            <a:br>
              <a:rPr lang="nl-NL" sz="4100" dirty="0">
                <a:solidFill>
                  <a:schemeClr val="bg1"/>
                </a:solidFill>
              </a:rPr>
            </a:br>
            <a:r>
              <a:rPr lang="nl-NL" sz="4100" dirty="0">
                <a:solidFill>
                  <a:schemeClr val="bg1"/>
                </a:solidFill>
              </a:rPr>
              <a:t>en standaarden</a:t>
            </a:r>
          </a:p>
        </p:txBody>
      </p:sp>
      <p:sp>
        <p:nvSpPr>
          <p:cNvPr id="33" name="Oval 32">
            <a:extLst>
              <a:ext uri="{FF2B5EF4-FFF2-40B4-BE49-F238E27FC236}">
                <a16:creationId xmlns:a16="http://schemas.microsoft.com/office/drawing/2014/main" id="{2C71E140-DB11-0642-A23F-68EB8D19B9DE}"/>
              </a:ext>
            </a:extLst>
          </p:cNvPr>
          <p:cNvSpPr/>
          <p:nvPr userDrawn="1"/>
        </p:nvSpPr>
        <p:spPr>
          <a:xfrm>
            <a:off x="11812587" y="4292600"/>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34" name="Oval 33">
            <a:extLst>
              <a:ext uri="{FF2B5EF4-FFF2-40B4-BE49-F238E27FC236}">
                <a16:creationId xmlns:a16="http://schemas.microsoft.com/office/drawing/2014/main" id="{154A9591-FEF9-7A41-9C49-A97E608BF217}"/>
              </a:ext>
            </a:extLst>
          </p:cNvPr>
          <p:cNvSpPr/>
          <p:nvPr userDrawn="1"/>
        </p:nvSpPr>
        <p:spPr>
          <a:xfrm>
            <a:off x="11812587" y="5444920"/>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35" name="Oval 34">
            <a:extLst>
              <a:ext uri="{FF2B5EF4-FFF2-40B4-BE49-F238E27FC236}">
                <a16:creationId xmlns:a16="http://schemas.microsoft.com/office/drawing/2014/main" id="{0FFBB216-F44A-8140-AC57-7CEDEA0A081E}"/>
              </a:ext>
            </a:extLst>
          </p:cNvPr>
          <p:cNvSpPr/>
          <p:nvPr userDrawn="1"/>
        </p:nvSpPr>
        <p:spPr>
          <a:xfrm>
            <a:off x="11812586" y="6597168"/>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36" name="Oval 35">
            <a:extLst>
              <a:ext uri="{FF2B5EF4-FFF2-40B4-BE49-F238E27FC236}">
                <a16:creationId xmlns:a16="http://schemas.microsoft.com/office/drawing/2014/main" id="{A7872D1F-FE40-6146-91C8-80D5B680D5F2}"/>
              </a:ext>
            </a:extLst>
          </p:cNvPr>
          <p:cNvSpPr/>
          <p:nvPr userDrawn="1"/>
        </p:nvSpPr>
        <p:spPr>
          <a:xfrm>
            <a:off x="11811772" y="7749488"/>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37" name="Oval 36">
            <a:extLst>
              <a:ext uri="{FF2B5EF4-FFF2-40B4-BE49-F238E27FC236}">
                <a16:creationId xmlns:a16="http://schemas.microsoft.com/office/drawing/2014/main" id="{3E68C964-8D94-6245-A0C5-884F65E650FC}"/>
              </a:ext>
            </a:extLst>
          </p:cNvPr>
          <p:cNvSpPr/>
          <p:nvPr userDrawn="1"/>
        </p:nvSpPr>
        <p:spPr>
          <a:xfrm>
            <a:off x="11812586" y="8901736"/>
            <a:ext cx="762001" cy="762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Tree>
    <p:extLst>
      <p:ext uri="{BB962C8B-B14F-4D97-AF65-F5344CB8AC3E}">
        <p14:creationId xmlns:p14="http://schemas.microsoft.com/office/powerpoint/2010/main" val="192995044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4 RoSeS Tussenblad met tekst">
    <p:bg>
      <p:bgPr>
        <a:solidFill>
          <a:srgbClr val="275937"/>
        </a:solidFill>
        <a:effectLst/>
      </p:bgPr>
    </p:bg>
    <p:spTree>
      <p:nvGrpSpPr>
        <p:cNvPr id="1" name=""/>
        <p:cNvGrpSpPr/>
        <p:nvPr/>
      </p:nvGrpSpPr>
      <p:grpSpPr>
        <a:xfrm>
          <a:off x="0" y="0"/>
          <a:ext cx="0" cy="0"/>
          <a:chOff x="0" y="0"/>
          <a:chExt cx="0" cy="0"/>
        </a:xfrm>
      </p:grpSpPr>
      <p:pic>
        <p:nvPicPr>
          <p:cNvPr id="12" name="Logo">
            <a:extLst>
              <a:ext uri="{FF2B5EF4-FFF2-40B4-BE49-F238E27FC236}">
                <a16:creationId xmlns:a16="http://schemas.microsoft.com/office/drawing/2014/main" id="{7CFF2726-F60B-0C4F-B20D-21B8667950DB}"/>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96" y="-1"/>
            <a:ext cx="968400" cy="2408258"/>
          </a:xfrm>
          <a:prstGeom prst="rect">
            <a:avLst/>
          </a:prstGeom>
        </p:spPr>
      </p:pic>
      <p:sp>
        <p:nvSpPr>
          <p:cNvPr id="31" name="Text Placeholder 5">
            <a:extLst>
              <a:ext uri="{FF2B5EF4-FFF2-40B4-BE49-F238E27FC236}">
                <a16:creationId xmlns:a16="http://schemas.microsoft.com/office/drawing/2014/main" id="{A5AF8086-D262-5648-A91E-50156F108E52}"/>
              </a:ext>
            </a:extLst>
          </p:cNvPr>
          <p:cNvSpPr>
            <a:spLocks noGrp="1"/>
          </p:cNvSpPr>
          <p:nvPr>
            <p:ph type="body" sz="quarter" idx="10"/>
          </p:nvPr>
        </p:nvSpPr>
        <p:spPr>
          <a:xfrm>
            <a:off x="13589010" y="4404188"/>
            <a:ext cx="9637381" cy="3870324"/>
          </a:xfrm>
        </p:spPr>
        <p:txBody>
          <a:bodyPr/>
          <a:lstStyle>
            <a:lvl1pPr>
              <a:defRPr sz="3200">
                <a:solidFill>
                  <a:schemeClr val="bg1"/>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pPr lvl="0"/>
            <a:r>
              <a:rPr lang="en-GB" dirty="0"/>
              <a:t>Click to edit Master text styles</a:t>
            </a:r>
          </a:p>
        </p:txBody>
      </p:sp>
      <p:pic>
        <p:nvPicPr>
          <p:cNvPr id="19" name="Picture 15">
            <a:extLst>
              <a:ext uri="{FF2B5EF4-FFF2-40B4-BE49-F238E27FC236}">
                <a16:creationId xmlns:a16="http://schemas.microsoft.com/office/drawing/2014/main" id="{350F79F4-1C9D-5448-A9CF-23D021EACF94}"/>
              </a:ext>
            </a:extLst>
          </p:cNvPr>
          <p:cNvPicPr>
            <a:picLocks noChangeAspect="1"/>
          </p:cNvPicPr>
          <p:nvPr userDrawn="1"/>
        </p:nvPicPr>
        <p:blipFill>
          <a:blip r:embed="rId4"/>
          <a:stretch>
            <a:fillRect/>
          </a:stretch>
        </p:blipFill>
        <p:spPr>
          <a:xfrm>
            <a:off x="11811987" y="4292600"/>
            <a:ext cx="763200" cy="9439479"/>
          </a:xfrm>
          <a:prstGeom prst="rect">
            <a:avLst/>
          </a:prstGeom>
        </p:spPr>
      </p:pic>
      <p:sp>
        <p:nvSpPr>
          <p:cNvPr id="20" name="Tekstvak 4">
            <a:extLst>
              <a:ext uri="{FF2B5EF4-FFF2-40B4-BE49-F238E27FC236}">
                <a16:creationId xmlns:a16="http://schemas.microsoft.com/office/drawing/2014/main" id="{268C00D4-B177-5C47-8FAA-6B245E5C9E14}"/>
              </a:ext>
            </a:extLst>
          </p:cNvPr>
          <p:cNvSpPr txBox="1"/>
          <p:nvPr userDrawn="1"/>
        </p:nvSpPr>
        <p:spPr>
          <a:xfrm>
            <a:off x="4904165" y="4322563"/>
            <a:ext cx="6323601" cy="6223494"/>
          </a:xfrm>
          <a:prstGeom prst="rect">
            <a:avLst/>
          </a:prstGeom>
          <a:noFill/>
        </p:spPr>
        <p:txBody>
          <a:bodyPr wrap="square" rtlCol="0">
            <a:noAutofit/>
          </a:bodyPr>
          <a:lstStyle/>
          <a:p>
            <a:pPr algn="r">
              <a:lnSpc>
                <a:spcPct val="92000"/>
              </a:lnSpc>
            </a:pPr>
            <a:r>
              <a:rPr lang="nl-NL" sz="4100" dirty="0">
                <a:solidFill>
                  <a:schemeClr val="bg1">
                    <a:alpha val="50000"/>
                  </a:schemeClr>
                </a:solidFill>
              </a:rPr>
              <a:t>Toegang</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bg1">
                    <a:alpha val="50000"/>
                  </a:schemeClr>
                </a:solidFill>
              </a:rPr>
              <a:t>Interactie</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bg1">
                    <a:alpha val="50000"/>
                  </a:schemeClr>
                </a:solidFill>
              </a:rPr>
              <a:t>Gegevensuitwisseling</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bg1">
                    <a:alpha val="50000"/>
                  </a:schemeClr>
                </a:solidFill>
              </a:rPr>
              <a:t>Infrastructuur</a:t>
            </a:r>
          </a:p>
          <a:p>
            <a:pPr algn="r">
              <a:lnSpc>
                <a:spcPct val="92000"/>
              </a:lnSpc>
            </a:pPr>
            <a:endParaRPr lang="nl-NL" sz="4100" dirty="0">
              <a:solidFill>
                <a:schemeClr val="bg1">
                  <a:alpha val="50000"/>
                </a:schemeClr>
              </a:solidFill>
            </a:endParaRPr>
          </a:p>
          <a:p>
            <a:pPr algn="r">
              <a:lnSpc>
                <a:spcPct val="92000"/>
              </a:lnSpc>
            </a:pPr>
            <a:r>
              <a:rPr lang="nl-NL" sz="4100" dirty="0">
                <a:solidFill>
                  <a:schemeClr val="bg1"/>
                </a:solidFill>
              </a:rPr>
              <a:t>Regie op stelsels</a:t>
            </a:r>
            <a:br>
              <a:rPr lang="nl-NL" sz="4100" dirty="0">
                <a:solidFill>
                  <a:schemeClr val="bg1"/>
                </a:solidFill>
              </a:rPr>
            </a:br>
            <a:r>
              <a:rPr lang="nl-NL" sz="4100" dirty="0">
                <a:solidFill>
                  <a:schemeClr val="bg1"/>
                </a:solidFill>
              </a:rPr>
              <a:t>en standaarden</a:t>
            </a:r>
          </a:p>
        </p:txBody>
      </p:sp>
      <p:sp>
        <p:nvSpPr>
          <p:cNvPr id="21" name="Oval 32">
            <a:extLst>
              <a:ext uri="{FF2B5EF4-FFF2-40B4-BE49-F238E27FC236}">
                <a16:creationId xmlns:a16="http://schemas.microsoft.com/office/drawing/2014/main" id="{68CE0245-68DB-1A4A-8D98-99B46DFA8902}"/>
              </a:ext>
            </a:extLst>
          </p:cNvPr>
          <p:cNvSpPr/>
          <p:nvPr userDrawn="1"/>
        </p:nvSpPr>
        <p:spPr>
          <a:xfrm>
            <a:off x="11812587" y="4292600"/>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22" name="Oval 33">
            <a:extLst>
              <a:ext uri="{FF2B5EF4-FFF2-40B4-BE49-F238E27FC236}">
                <a16:creationId xmlns:a16="http://schemas.microsoft.com/office/drawing/2014/main" id="{66B4F271-362C-E54D-BE90-ABF13A84B978}"/>
              </a:ext>
            </a:extLst>
          </p:cNvPr>
          <p:cNvSpPr/>
          <p:nvPr userDrawn="1"/>
        </p:nvSpPr>
        <p:spPr>
          <a:xfrm>
            <a:off x="11812587" y="5444920"/>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23" name="Oval 34">
            <a:extLst>
              <a:ext uri="{FF2B5EF4-FFF2-40B4-BE49-F238E27FC236}">
                <a16:creationId xmlns:a16="http://schemas.microsoft.com/office/drawing/2014/main" id="{3FE15843-AB95-C94D-80B8-CA2CDB10EF83}"/>
              </a:ext>
            </a:extLst>
          </p:cNvPr>
          <p:cNvSpPr/>
          <p:nvPr userDrawn="1"/>
        </p:nvSpPr>
        <p:spPr>
          <a:xfrm>
            <a:off x="11812586" y="6597168"/>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24" name="Oval 35">
            <a:extLst>
              <a:ext uri="{FF2B5EF4-FFF2-40B4-BE49-F238E27FC236}">
                <a16:creationId xmlns:a16="http://schemas.microsoft.com/office/drawing/2014/main" id="{FBE77C11-D0B2-A74C-A7D6-15BB26E30987}"/>
              </a:ext>
            </a:extLst>
          </p:cNvPr>
          <p:cNvSpPr/>
          <p:nvPr userDrawn="1"/>
        </p:nvSpPr>
        <p:spPr>
          <a:xfrm>
            <a:off x="11811772" y="7749488"/>
            <a:ext cx="762001" cy="762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
        <p:nvSpPr>
          <p:cNvPr id="25" name="Oval 36">
            <a:extLst>
              <a:ext uri="{FF2B5EF4-FFF2-40B4-BE49-F238E27FC236}">
                <a16:creationId xmlns:a16="http://schemas.microsoft.com/office/drawing/2014/main" id="{6C849CAB-346F-494F-A6AF-9D06155C04F8}"/>
              </a:ext>
            </a:extLst>
          </p:cNvPr>
          <p:cNvSpPr/>
          <p:nvPr userDrawn="1"/>
        </p:nvSpPr>
        <p:spPr>
          <a:xfrm>
            <a:off x="11812586" y="8901736"/>
            <a:ext cx="762001" cy="762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NL" sz="1000" dirty="0">
              <a:solidFill>
                <a:schemeClr val="bg1"/>
              </a:solidFill>
              <a:latin typeface="Verdana"/>
            </a:endParaRPr>
          </a:p>
        </p:txBody>
      </p:sp>
    </p:spTree>
    <p:extLst>
      <p:ext uri="{BB962C8B-B14F-4D97-AF65-F5344CB8AC3E}">
        <p14:creationId xmlns:p14="http://schemas.microsoft.com/office/powerpoint/2010/main" val="42241282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7.5 RoSeS Tussenblad Donker Groen">
    <p:bg>
      <p:bgPr>
        <a:solidFill>
          <a:srgbClr val="27593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55837" y="3439355"/>
            <a:ext cx="19917447" cy="3995114"/>
          </a:xfrm>
        </p:spPr>
        <p:txBody>
          <a:bodyPr anchor="b">
            <a:normAutofit/>
          </a:bodyPr>
          <a:lstStyle>
            <a:lvl1pPr algn="ctr">
              <a:lnSpc>
                <a:spcPct val="100000"/>
              </a:lnSpc>
              <a:defRPr sz="8400">
                <a:solidFill>
                  <a:schemeClr val="bg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4" name="Tekstvak 3">
            <a:extLst>
              <a:ext uri="{FF2B5EF4-FFF2-40B4-BE49-F238E27FC236}">
                <a16:creationId xmlns:a16="http://schemas.microsoft.com/office/drawing/2014/main" id="{35CA31EA-DB7A-4D23-BFD2-CB6577085181}"/>
              </a:ext>
            </a:extLst>
          </p:cNvPr>
          <p:cNvSpPr txBox="1"/>
          <p:nvPr userDrawn="1"/>
        </p:nvSpPr>
        <p:spPr>
          <a:xfrm>
            <a:off x="12861697" y="10802400"/>
            <a:ext cx="8070575" cy="763200"/>
          </a:xfrm>
          <a:prstGeom prst="rect">
            <a:avLst/>
          </a:prstGeom>
          <a:noFill/>
        </p:spPr>
        <p:txBody>
          <a:bodyPr wrap="square" rtlCol="0" anchor="ctr">
            <a:noAutofit/>
          </a:bodyPr>
          <a:lstStyle/>
          <a:p>
            <a:pPr algn="l"/>
            <a:r>
              <a:rPr lang="nl-NL" sz="2600" b="1" dirty="0">
                <a:solidFill>
                  <a:schemeClr val="bg1"/>
                </a:solidFill>
              </a:rPr>
              <a:t>Regie op stelsels en standaarden</a:t>
            </a:r>
          </a:p>
        </p:txBody>
      </p:sp>
      <p:pic>
        <p:nvPicPr>
          <p:cNvPr id="6" name="Logo">
            <a:extLst>
              <a:ext uri="{FF2B5EF4-FFF2-40B4-BE49-F238E27FC236}">
                <a16:creationId xmlns:a16="http://schemas.microsoft.com/office/drawing/2014/main" id="{C1258A58-5CCE-4F6F-B3CF-DC888064F9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sp>
        <p:nvSpPr>
          <p:cNvPr id="10" name="Rechthoek 9">
            <a:extLst>
              <a:ext uri="{FF2B5EF4-FFF2-40B4-BE49-F238E27FC236}">
                <a16:creationId xmlns:a16="http://schemas.microsoft.com/office/drawing/2014/main" id="{0811765C-CAE6-B14F-A579-DA3EA0A88197}"/>
              </a:ext>
            </a:extLst>
          </p:cNvPr>
          <p:cNvSpPr/>
          <p:nvPr userDrawn="1"/>
        </p:nvSpPr>
        <p:spPr>
          <a:xfrm>
            <a:off x="11811987" y="11182471"/>
            <a:ext cx="763200" cy="2533529"/>
          </a:xfrm>
          <a:prstGeom prst="rect">
            <a:avLst/>
          </a:prstGeom>
          <a:solidFill>
            <a:srgbClr val="D4DED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9" name="Afbeelding 8">
            <a:extLst>
              <a:ext uri="{FF2B5EF4-FFF2-40B4-BE49-F238E27FC236}">
                <a16:creationId xmlns:a16="http://schemas.microsoft.com/office/drawing/2014/main" id="{1CB76A40-450F-4A40-A8EF-8D07EC03B40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811987" y="10802400"/>
            <a:ext cx="763200" cy="763200"/>
          </a:xfrm>
          <a:prstGeom prst="rect">
            <a:avLst/>
          </a:prstGeom>
        </p:spPr>
      </p:pic>
      <p:pic>
        <p:nvPicPr>
          <p:cNvPr id="5" name="Picture 4">
            <a:extLst>
              <a:ext uri="{FF2B5EF4-FFF2-40B4-BE49-F238E27FC236}">
                <a16:creationId xmlns:a16="http://schemas.microsoft.com/office/drawing/2014/main" id="{F178F75B-327E-CC02-754A-7EBF7DFC5F68}"/>
              </a:ext>
            </a:extLst>
          </p:cNvPr>
          <p:cNvPicPr>
            <a:picLocks noChangeAspect="1"/>
          </p:cNvPicPr>
          <p:nvPr userDrawn="1"/>
        </p:nvPicPr>
        <p:blipFill>
          <a:blip r:embed="rId5"/>
          <a:stretch>
            <a:fillRect/>
          </a:stretch>
        </p:blipFill>
        <p:spPr>
          <a:xfrm>
            <a:off x="11811987" y="10800871"/>
            <a:ext cx="763200" cy="763200"/>
          </a:xfrm>
          <a:prstGeom prst="rect">
            <a:avLst/>
          </a:prstGeom>
        </p:spPr>
      </p:pic>
    </p:spTree>
    <p:extLst>
      <p:ext uri="{BB962C8B-B14F-4D97-AF65-F5344CB8AC3E}">
        <p14:creationId xmlns:p14="http://schemas.microsoft.com/office/powerpoint/2010/main" val="108493222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7.6 RoSeS Tussenblad Licht Donker Groen">
    <p:bg>
      <p:bgPr>
        <a:solidFill>
          <a:srgbClr val="D4D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55837" y="3439355"/>
            <a:ext cx="19917447" cy="3995114"/>
          </a:xfrm>
        </p:spPr>
        <p:txBody>
          <a:bodyPr anchor="b">
            <a:normAutofit/>
          </a:bodyPr>
          <a:lstStyle>
            <a:lvl1pPr algn="ctr">
              <a:lnSpc>
                <a:spcPct val="100000"/>
              </a:lnSpc>
              <a:defRPr sz="8400">
                <a:solidFill>
                  <a:schemeClr val="tx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pic>
        <p:nvPicPr>
          <p:cNvPr id="6" name="Logo">
            <a:extLst>
              <a:ext uri="{FF2B5EF4-FFF2-40B4-BE49-F238E27FC236}">
                <a16:creationId xmlns:a16="http://schemas.microsoft.com/office/drawing/2014/main" id="{C1258A58-5CCE-4F6F-B3CF-DC888064F9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sp>
        <p:nvSpPr>
          <p:cNvPr id="8" name="Tekstvak 7">
            <a:extLst>
              <a:ext uri="{FF2B5EF4-FFF2-40B4-BE49-F238E27FC236}">
                <a16:creationId xmlns:a16="http://schemas.microsoft.com/office/drawing/2014/main" id="{B6409286-E4AB-AB41-9C8D-E6F3AFEFDB95}"/>
              </a:ext>
            </a:extLst>
          </p:cNvPr>
          <p:cNvSpPr txBox="1"/>
          <p:nvPr userDrawn="1"/>
        </p:nvSpPr>
        <p:spPr>
          <a:xfrm>
            <a:off x="12861697" y="10802400"/>
            <a:ext cx="8070575" cy="763200"/>
          </a:xfrm>
          <a:prstGeom prst="rect">
            <a:avLst/>
          </a:prstGeom>
          <a:noFill/>
        </p:spPr>
        <p:txBody>
          <a:bodyPr wrap="square" rtlCol="0" anchor="ctr">
            <a:noAutofit/>
          </a:bodyPr>
          <a:lstStyle/>
          <a:p>
            <a:pPr algn="l"/>
            <a:r>
              <a:rPr lang="nl-NL" sz="2600" b="1" dirty="0">
                <a:solidFill>
                  <a:schemeClr val="tx1"/>
                </a:solidFill>
              </a:rPr>
              <a:t>Regie op stelsels en standaarden</a:t>
            </a:r>
          </a:p>
        </p:txBody>
      </p:sp>
      <p:sp>
        <p:nvSpPr>
          <p:cNvPr id="9" name="Rechthoek 8">
            <a:extLst>
              <a:ext uri="{FF2B5EF4-FFF2-40B4-BE49-F238E27FC236}">
                <a16:creationId xmlns:a16="http://schemas.microsoft.com/office/drawing/2014/main" id="{01132E7E-094D-CB4D-B255-37D2C5B3D2D9}"/>
              </a:ext>
            </a:extLst>
          </p:cNvPr>
          <p:cNvSpPr/>
          <p:nvPr userDrawn="1"/>
        </p:nvSpPr>
        <p:spPr>
          <a:xfrm>
            <a:off x="11811987" y="11188297"/>
            <a:ext cx="763200" cy="2527704"/>
          </a:xfrm>
          <a:prstGeom prst="rect">
            <a:avLst/>
          </a:prstGeom>
          <a:solidFill>
            <a:srgbClr val="275937">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3" name="Afbeelding 12">
            <a:extLst>
              <a:ext uri="{FF2B5EF4-FFF2-40B4-BE49-F238E27FC236}">
                <a16:creationId xmlns:a16="http://schemas.microsoft.com/office/drawing/2014/main" id="{719A8832-6331-5F43-90F6-8707788279C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811987" y="10802400"/>
            <a:ext cx="763200" cy="763200"/>
          </a:xfrm>
          <a:prstGeom prst="rect">
            <a:avLst/>
          </a:prstGeom>
        </p:spPr>
      </p:pic>
      <p:pic>
        <p:nvPicPr>
          <p:cNvPr id="4" name="Picture 3">
            <a:extLst>
              <a:ext uri="{FF2B5EF4-FFF2-40B4-BE49-F238E27FC236}">
                <a16:creationId xmlns:a16="http://schemas.microsoft.com/office/drawing/2014/main" id="{67E4BA05-B81B-2FEE-E414-4A8F23651F30}"/>
              </a:ext>
            </a:extLst>
          </p:cNvPr>
          <p:cNvPicPr>
            <a:picLocks noChangeAspect="1"/>
          </p:cNvPicPr>
          <p:nvPr userDrawn="1"/>
        </p:nvPicPr>
        <p:blipFill>
          <a:blip r:embed="rId5"/>
          <a:stretch>
            <a:fillRect/>
          </a:stretch>
        </p:blipFill>
        <p:spPr>
          <a:xfrm>
            <a:off x="11811987" y="10802643"/>
            <a:ext cx="763200" cy="763200"/>
          </a:xfrm>
          <a:prstGeom prst="rect">
            <a:avLst/>
          </a:prstGeom>
        </p:spPr>
      </p:pic>
    </p:spTree>
    <p:extLst>
      <p:ext uri="{BB962C8B-B14F-4D97-AF65-F5344CB8AC3E}">
        <p14:creationId xmlns:p14="http://schemas.microsoft.com/office/powerpoint/2010/main" val="71117576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7.7 RoSeS Beeld links - Tekst recht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sp>
        <p:nvSpPr>
          <p:cNvPr id="23" name="Picture Placeholder 22">
            <a:extLst>
              <a:ext uri="{FF2B5EF4-FFF2-40B4-BE49-F238E27FC236}">
                <a16:creationId xmlns:a16="http://schemas.microsoft.com/office/drawing/2014/main" id="{A636F92F-B88A-4976-9DCD-56BF05853CFB}"/>
              </a:ext>
            </a:extLst>
          </p:cNvPr>
          <p:cNvSpPr>
            <a:spLocks noGrp="1"/>
          </p:cNvSpPr>
          <p:nvPr>
            <p:ph type="pic" sz="quarter" idx="13"/>
          </p:nvPr>
        </p:nvSpPr>
        <p:spPr>
          <a:xfrm>
            <a:off x="0" y="0"/>
            <a:ext cx="12193588" cy="13716000"/>
          </a:xfrm>
          <a:custGeom>
            <a:avLst/>
            <a:gdLst>
              <a:gd name="connsiteX0" fmla="*/ 0 w 12193588"/>
              <a:gd name="connsiteY0" fmla="*/ 0 h 13716000"/>
              <a:gd name="connsiteX1" fmla="*/ 11711187 w 12193588"/>
              <a:gd name="connsiteY1" fmla="*/ 0 h 13716000"/>
              <a:gd name="connsiteX2" fmla="*/ 11711187 w 12193588"/>
              <a:gd name="connsiteY2" fmla="*/ 1923292 h 13716000"/>
              <a:gd name="connsiteX3" fmla="*/ 12193588 w 12193588"/>
              <a:gd name="connsiteY3" fmla="*/ 1923292 h 13716000"/>
              <a:gd name="connsiteX4" fmla="*/ 12193588 w 12193588"/>
              <a:gd name="connsiteY4" fmla="*/ 13716000 h 13716000"/>
              <a:gd name="connsiteX5" fmla="*/ 0 w 12193588"/>
              <a:gd name="connsiteY5"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588" h="13716000">
                <a:moveTo>
                  <a:pt x="0" y="0"/>
                </a:moveTo>
                <a:lnTo>
                  <a:pt x="11711187" y="0"/>
                </a:lnTo>
                <a:lnTo>
                  <a:pt x="11711187" y="1923292"/>
                </a:lnTo>
                <a:lnTo>
                  <a:pt x="12193588" y="1923292"/>
                </a:lnTo>
                <a:lnTo>
                  <a:pt x="12193588" y="13716000"/>
                </a:lnTo>
                <a:lnTo>
                  <a:pt x="0" y="13716000"/>
                </a:lnTo>
                <a:close/>
              </a:path>
            </a:pathLst>
          </a:custGeom>
        </p:spPr>
        <p:txBody>
          <a:bodyPr wrap="square">
            <a:noAutofit/>
          </a:bodyPr>
          <a:lstStyle/>
          <a:p>
            <a:endParaRPr lang="en-GB"/>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12923112" y="3295650"/>
            <a:ext cx="10115308" cy="0"/>
          </a:xfrm>
          <a:prstGeom prst="line">
            <a:avLst/>
          </a:prstGeom>
          <a:ln w="38100">
            <a:solidFill>
              <a:srgbClr val="275937"/>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12933600" y="1725613"/>
            <a:ext cx="10104820" cy="1292400"/>
          </a:xfrm>
        </p:spPr>
        <p:txBody>
          <a:bodyPr anchor="b">
            <a:noAutofit/>
          </a:bodyPr>
          <a:lstStyle>
            <a:lvl1pPr marL="0" indent="0">
              <a:lnSpc>
                <a:spcPct val="90000"/>
              </a:lnSpc>
              <a:buFont typeface="Arial" panose="020B0604020202020204" pitchFamily="34" charset="0"/>
              <a:buNone/>
              <a:defRPr sz="48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12933600" y="3726000"/>
            <a:ext cx="10115308" cy="8702675"/>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2" name="Graphic 11">
            <a:extLst>
              <a:ext uri="{FF2B5EF4-FFF2-40B4-BE49-F238E27FC236}">
                <a16:creationId xmlns:a16="http://schemas.microsoft.com/office/drawing/2014/main" id="{C29EF954-25EC-D84F-BA2C-80D04516C6F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15975" y="464400"/>
            <a:ext cx="8071200" cy="951792"/>
          </a:xfrm>
          <a:prstGeom prst="rect">
            <a:avLst/>
          </a:prstGeom>
        </p:spPr>
      </p:pic>
      <p:sp>
        <p:nvSpPr>
          <p:cNvPr id="17" name="Tekstvak 16">
            <a:extLst>
              <a:ext uri="{FF2B5EF4-FFF2-40B4-BE49-F238E27FC236}">
                <a16:creationId xmlns:a16="http://schemas.microsoft.com/office/drawing/2014/main" id="{A04687F6-5194-EF46-BBDB-73FD99C4900B}"/>
              </a:ext>
            </a:extLst>
          </p:cNvPr>
          <p:cNvSpPr txBox="1"/>
          <p:nvPr userDrawn="1"/>
        </p:nvSpPr>
        <p:spPr>
          <a:xfrm>
            <a:off x="17701246" y="547085"/>
            <a:ext cx="6345527" cy="728663"/>
          </a:xfrm>
          <a:prstGeom prst="rect">
            <a:avLst/>
          </a:prstGeom>
          <a:noFill/>
        </p:spPr>
        <p:txBody>
          <a:bodyPr wrap="square" rtlCol="0" anchor="ctr">
            <a:noAutofit/>
          </a:bodyPr>
          <a:lstStyle/>
          <a:p>
            <a:pPr algn="l"/>
            <a:r>
              <a:rPr lang="nl-NL" sz="2600" b="1" dirty="0"/>
              <a:t>Regie op stelsels en standaarden</a:t>
            </a:r>
          </a:p>
        </p:txBody>
      </p:sp>
      <p:pic>
        <p:nvPicPr>
          <p:cNvPr id="2" name="Picture 1">
            <a:extLst>
              <a:ext uri="{FF2B5EF4-FFF2-40B4-BE49-F238E27FC236}">
                <a16:creationId xmlns:a16="http://schemas.microsoft.com/office/drawing/2014/main" id="{D29598D9-7446-9D6A-66A7-C41A84CF9C10}"/>
              </a:ext>
            </a:extLst>
          </p:cNvPr>
          <p:cNvPicPr>
            <a:picLocks noChangeAspect="1"/>
          </p:cNvPicPr>
          <p:nvPr userDrawn="1"/>
        </p:nvPicPr>
        <p:blipFill>
          <a:blip r:embed="rId6"/>
          <a:stretch>
            <a:fillRect/>
          </a:stretch>
        </p:blipFill>
        <p:spPr>
          <a:xfrm>
            <a:off x="16315973" y="464400"/>
            <a:ext cx="968400" cy="968400"/>
          </a:xfrm>
          <a:prstGeom prst="rect">
            <a:avLst/>
          </a:prstGeom>
        </p:spPr>
      </p:pic>
    </p:spTree>
    <p:extLst>
      <p:ext uri="{BB962C8B-B14F-4D97-AF65-F5344CB8AC3E}">
        <p14:creationId xmlns:p14="http://schemas.microsoft.com/office/powerpoint/2010/main" val="297534517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7.8 RoSeS visual links - Tekst rechts">
    <p:spTree>
      <p:nvGrpSpPr>
        <p:cNvPr id="1" name=""/>
        <p:cNvGrpSpPr/>
        <p:nvPr/>
      </p:nvGrpSpPr>
      <p:grpSpPr>
        <a:xfrm>
          <a:off x="0" y="0"/>
          <a:ext cx="0" cy="0"/>
          <a:chOff x="0" y="0"/>
          <a:chExt cx="0" cy="0"/>
        </a:xfrm>
      </p:grpSpPr>
      <p:sp>
        <p:nvSpPr>
          <p:cNvPr id="12" name="Rectangle 3">
            <a:extLst>
              <a:ext uri="{FF2B5EF4-FFF2-40B4-BE49-F238E27FC236}">
                <a16:creationId xmlns:a16="http://schemas.microsoft.com/office/drawing/2014/main" id="{D8575709-26E5-0C46-9B96-20652798B6DD}"/>
              </a:ext>
            </a:extLst>
          </p:cNvPr>
          <p:cNvSpPr/>
          <p:nvPr userDrawn="1"/>
        </p:nvSpPr>
        <p:spPr>
          <a:xfrm>
            <a:off x="0" y="0"/>
            <a:ext cx="12193587" cy="13716000"/>
          </a:xfrm>
          <a:prstGeom prst="rect">
            <a:avLst/>
          </a:prstGeom>
          <a:solidFill>
            <a:srgbClr val="275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5" name="Graphic 14">
            <a:extLst>
              <a:ext uri="{FF2B5EF4-FFF2-40B4-BE49-F238E27FC236}">
                <a16:creationId xmlns:a16="http://schemas.microsoft.com/office/drawing/2014/main" id="{857760E4-39FF-5644-805E-0C00EE1CC66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97011" y="3352801"/>
            <a:ext cx="8458304" cy="7029450"/>
          </a:xfrm>
          <a:prstGeom prst="rect">
            <a:avLst/>
          </a:prstGeom>
        </p:spPr>
      </p:pic>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09387" y="-1"/>
            <a:ext cx="968400" cy="2408258"/>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12923112" y="3295650"/>
            <a:ext cx="10115308" cy="0"/>
          </a:xfrm>
          <a:prstGeom prst="line">
            <a:avLst/>
          </a:prstGeom>
          <a:ln w="38100">
            <a:solidFill>
              <a:srgbClr val="275937"/>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12933600" y="1725613"/>
            <a:ext cx="10104820" cy="1292400"/>
          </a:xfrm>
        </p:spPr>
        <p:txBody>
          <a:bodyPr anchor="b">
            <a:noAutofit/>
          </a:bodyPr>
          <a:lstStyle>
            <a:lvl1pPr marL="0" indent="0">
              <a:lnSpc>
                <a:spcPct val="90000"/>
              </a:lnSpc>
              <a:buFont typeface="Arial" panose="020B0604020202020204" pitchFamily="34" charset="0"/>
              <a:buNone/>
              <a:defRPr sz="48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12933600" y="3726000"/>
            <a:ext cx="10115308" cy="8702675"/>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7" name="Graphic 16">
            <a:extLst>
              <a:ext uri="{FF2B5EF4-FFF2-40B4-BE49-F238E27FC236}">
                <a16:creationId xmlns:a16="http://schemas.microsoft.com/office/drawing/2014/main" id="{57215A8D-00E2-5040-8DAF-540B747A98E1}"/>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315975" y="464400"/>
            <a:ext cx="8071200" cy="951792"/>
          </a:xfrm>
          <a:prstGeom prst="rect">
            <a:avLst/>
          </a:prstGeom>
        </p:spPr>
      </p:pic>
      <p:sp>
        <p:nvSpPr>
          <p:cNvPr id="18" name="Tekstvak 17">
            <a:extLst>
              <a:ext uri="{FF2B5EF4-FFF2-40B4-BE49-F238E27FC236}">
                <a16:creationId xmlns:a16="http://schemas.microsoft.com/office/drawing/2014/main" id="{DD5033E1-4FB9-284D-AAD8-43315509A266}"/>
              </a:ext>
            </a:extLst>
          </p:cNvPr>
          <p:cNvSpPr txBox="1"/>
          <p:nvPr userDrawn="1"/>
        </p:nvSpPr>
        <p:spPr>
          <a:xfrm>
            <a:off x="17701246" y="547085"/>
            <a:ext cx="6345527" cy="728663"/>
          </a:xfrm>
          <a:prstGeom prst="rect">
            <a:avLst/>
          </a:prstGeom>
          <a:noFill/>
        </p:spPr>
        <p:txBody>
          <a:bodyPr wrap="square" rtlCol="0" anchor="ctr">
            <a:noAutofit/>
          </a:bodyPr>
          <a:lstStyle/>
          <a:p>
            <a:pPr algn="l"/>
            <a:r>
              <a:rPr lang="nl-NL" sz="2600" b="1" dirty="0"/>
              <a:t>Regie op stelsels en standaarden</a:t>
            </a:r>
          </a:p>
        </p:txBody>
      </p:sp>
      <p:pic>
        <p:nvPicPr>
          <p:cNvPr id="2" name="Picture 1">
            <a:extLst>
              <a:ext uri="{FF2B5EF4-FFF2-40B4-BE49-F238E27FC236}">
                <a16:creationId xmlns:a16="http://schemas.microsoft.com/office/drawing/2014/main" id="{E6E8A52F-5621-89ED-7F2E-915AD93950C6}"/>
              </a:ext>
            </a:extLst>
          </p:cNvPr>
          <p:cNvPicPr>
            <a:picLocks noChangeAspect="1"/>
          </p:cNvPicPr>
          <p:nvPr userDrawn="1"/>
        </p:nvPicPr>
        <p:blipFill>
          <a:blip r:embed="rId8"/>
          <a:stretch>
            <a:fillRect/>
          </a:stretch>
        </p:blipFill>
        <p:spPr>
          <a:xfrm>
            <a:off x="16315973" y="464400"/>
            <a:ext cx="968400" cy="968400"/>
          </a:xfrm>
          <a:prstGeom prst="rect">
            <a:avLst/>
          </a:prstGeom>
        </p:spPr>
      </p:pic>
    </p:spTree>
    <p:extLst>
      <p:ext uri="{BB962C8B-B14F-4D97-AF65-F5344CB8AC3E}">
        <p14:creationId xmlns:p14="http://schemas.microsoft.com/office/powerpoint/2010/main" val="306544675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7.9 RoSeS Beeld voorbeeld – tekst">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7E7632E4-F36D-6246-BD36-44C6226E3C9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427" y="4980"/>
            <a:ext cx="12183145" cy="13706039"/>
          </a:xfrm>
          <a:prstGeom prst="rect">
            <a:avLst/>
          </a:prstGeom>
        </p:spPr>
      </p:pic>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09387" y="-1"/>
            <a:ext cx="968400" cy="2408258"/>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12923112" y="3295650"/>
            <a:ext cx="10115308" cy="0"/>
          </a:xfrm>
          <a:prstGeom prst="line">
            <a:avLst/>
          </a:prstGeom>
          <a:ln w="38100">
            <a:solidFill>
              <a:srgbClr val="275937"/>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12933600" y="1725613"/>
            <a:ext cx="10104820" cy="1292400"/>
          </a:xfrm>
        </p:spPr>
        <p:txBody>
          <a:bodyPr anchor="b">
            <a:noAutofit/>
          </a:bodyPr>
          <a:lstStyle>
            <a:lvl1pPr marL="0" indent="0">
              <a:lnSpc>
                <a:spcPct val="90000"/>
              </a:lnSpc>
              <a:buFont typeface="Arial" panose="020B0604020202020204" pitchFamily="34" charset="0"/>
              <a:buNone/>
              <a:defRPr sz="48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12933600" y="3726000"/>
            <a:ext cx="10115308" cy="8702675"/>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7" name="Graphic 16">
            <a:extLst>
              <a:ext uri="{FF2B5EF4-FFF2-40B4-BE49-F238E27FC236}">
                <a16:creationId xmlns:a16="http://schemas.microsoft.com/office/drawing/2014/main" id="{57215A8D-00E2-5040-8DAF-540B747A98E1}"/>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315975" y="464400"/>
            <a:ext cx="8071200" cy="951792"/>
          </a:xfrm>
          <a:prstGeom prst="rect">
            <a:avLst/>
          </a:prstGeom>
        </p:spPr>
      </p:pic>
      <p:sp>
        <p:nvSpPr>
          <p:cNvPr id="18" name="Tekstvak 17">
            <a:extLst>
              <a:ext uri="{FF2B5EF4-FFF2-40B4-BE49-F238E27FC236}">
                <a16:creationId xmlns:a16="http://schemas.microsoft.com/office/drawing/2014/main" id="{DD5033E1-4FB9-284D-AAD8-43315509A266}"/>
              </a:ext>
            </a:extLst>
          </p:cNvPr>
          <p:cNvSpPr txBox="1"/>
          <p:nvPr userDrawn="1"/>
        </p:nvSpPr>
        <p:spPr>
          <a:xfrm>
            <a:off x="17701246" y="547085"/>
            <a:ext cx="6345527" cy="728663"/>
          </a:xfrm>
          <a:prstGeom prst="rect">
            <a:avLst/>
          </a:prstGeom>
          <a:noFill/>
        </p:spPr>
        <p:txBody>
          <a:bodyPr wrap="square" rtlCol="0" anchor="ctr">
            <a:noAutofit/>
          </a:bodyPr>
          <a:lstStyle/>
          <a:p>
            <a:pPr algn="l"/>
            <a:r>
              <a:rPr lang="nl-NL" sz="2600" b="1" dirty="0"/>
              <a:t>Regie op stelsels en standaarden</a:t>
            </a:r>
          </a:p>
        </p:txBody>
      </p:sp>
      <p:pic>
        <p:nvPicPr>
          <p:cNvPr id="2" name="Picture 1">
            <a:extLst>
              <a:ext uri="{FF2B5EF4-FFF2-40B4-BE49-F238E27FC236}">
                <a16:creationId xmlns:a16="http://schemas.microsoft.com/office/drawing/2014/main" id="{7835C4AB-FEC7-ADBF-FD20-2B31D47663D3}"/>
              </a:ext>
            </a:extLst>
          </p:cNvPr>
          <p:cNvPicPr>
            <a:picLocks noChangeAspect="1"/>
          </p:cNvPicPr>
          <p:nvPr userDrawn="1"/>
        </p:nvPicPr>
        <p:blipFill>
          <a:blip r:embed="rId7"/>
          <a:stretch>
            <a:fillRect/>
          </a:stretch>
        </p:blipFill>
        <p:spPr>
          <a:xfrm>
            <a:off x="16315973" y="464400"/>
            <a:ext cx="968400" cy="968400"/>
          </a:xfrm>
          <a:prstGeom prst="rect">
            <a:avLst/>
          </a:prstGeom>
        </p:spPr>
      </p:pic>
    </p:spTree>
    <p:extLst>
      <p:ext uri="{BB962C8B-B14F-4D97-AF65-F5344CB8AC3E}">
        <p14:creationId xmlns:p14="http://schemas.microsoft.com/office/powerpoint/2010/main" val="36077654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7.10 RoSeS Illustratie - Teks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2D09B5-47EE-4FA2-919C-C0E306FA2016}"/>
              </a:ext>
            </a:extLst>
          </p:cNvPr>
          <p:cNvSpPr/>
          <p:nvPr userDrawn="1"/>
        </p:nvSpPr>
        <p:spPr>
          <a:xfrm>
            <a:off x="0" y="0"/>
            <a:ext cx="12193587" cy="13716000"/>
          </a:xfrm>
          <a:prstGeom prst="rect">
            <a:avLst/>
          </a:prstGeom>
          <a:solidFill>
            <a:srgbClr val="D4D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EC3E1A9C-B3A2-427F-8EB7-E0129597096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cxnSp>
        <p:nvCxnSpPr>
          <p:cNvPr id="19" name="Straight Connector 11">
            <a:extLst>
              <a:ext uri="{FF2B5EF4-FFF2-40B4-BE49-F238E27FC236}">
                <a16:creationId xmlns:a16="http://schemas.microsoft.com/office/drawing/2014/main" id="{6580C052-5B72-4748-B6E2-041B2156AD8C}"/>
              </a:ext>
            </a:extLst>
          </p:cNvPr>
          <p:cNvCxnSpPr>
            <a:cxnSpLocks/>
          </p:cNvCxnSpPr>
          <p:nvPr userDrawn="1"/>
        </p:nvCxnSpPr>
        <p:spPr>
          <a:xfrm>
            <a:off x="12923112" y="3295650"/>
            <a:ext cx="10115308" cy="0"/>
          </a:xfrm>
          <a:prstGeom prst="line">
            <a:avLst/>
          </a:prstGeom>
          <a:ln w="38100">
            <a:solidFill>
              <a:srgbClr val="275937"/>
            </a:solidFill>
          </a:ln>
        </p:spPr>
        <p:style>
          <a:lnRef idx="1">
            <a:schemeClr val="accent1"/>
          </a:lnRef>
          <a:fillRef idx="0">
            <a:schemeClr val="accent1"/>
          </a:fillRef>
          <a:effectRef idx="0">
            <a:schemeClr val="accent1"/>
          </a:effectRef>
          <a:fontRef idx="minor">
            <a:schemeClr val="tx1"/>
          </a:fontRef>
        </p:style>
      </p:cxnSp>
      <p:sp>
        <p:nvSpPr>
          <p:cNvPr id="20" name="Text Placeholder 13">
            <a:extLst>
              <a:ext uri="{FF2B5EF4-FFF2-40B4-BE49-F238E27FC236}">
                <a16:creationId xmlns:a16="http://schemas.microsoft.com/office/drawing/2014/main" id="{8415DBEF-7F37-D843-8AA6-ABC020B509EF}"/>
              </a:ext>
            </a:extLst>
          </p:cNvPr>
          <p:cNvSpPr>
            <a:spLocks noGrp="1"/>
          </p:cNvSpPr>
          <p:nvPr>
            <p:ph type="body" sz="quarter" idx="15" hasCustomPrompt="1"/>
          </p:nvPr>
        </p:nvSpPr>
        <p:spPr>
          <a:xfrm>
            <a:off x="12933600" y="1725613"/>
            <a:ext cx="10104820" cy="1292400"/>
          </a:xfrm>
        </p:spPr>
        <p:txBody>
          <a:bodyPr anchor="b">
            <a:noAutofit/>
          </a:bodyPr>
          <a:lstStyle>
            <a:lvl1pPr marL="0" indent="0">
              <a:lnSpc>
                <a:spcPct val="90000"/>
              </a:lnSpc>
              <a:buFont typeface="Arial" panose="020B0604020202020204" pitchFamily="34" charset="0"/>
              <a:buNone/>
              <a:defRPr sz="48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Kolom titel</a:t>
            </a:r>
          </a:p>
        </p:txBody>
      </p:sp>
      <p:sp>
        <p:nvSpPr>
          <p:cNvPr id="21" name="Text Placeholder 15">
            <a:extLst>
              <a:ext uri="{FF2B5EF4-FFF2-40B4-BE49-F238E27FC236}">
                <a16:creationId xmlns:a16="http://schemas.microsoft.com/office/drawing/2014/main" id="{5991F1C1-DA65-534B-B988-E8D67D69AEA4}"/>
              </a:ext>
            </a:extLst>
          </p:cNvPr>
          <p:cNvSpPr>
            <a:spLocks noGrp="1"/>
          </p:cNvSpPr>
          <p:nvPr>
            <p:ph type="body" sz="quarter" idx="16" hasCustomPrompt="1"/>
          </p:nvPr>
        </p:nvSpPr>
        <p:spPr>
          <a:xfrm>
            <a:off x="12933600" y="3726000"/>
            <a:ext cx="10115308" cy="8702675"/>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4" name="Afbeelding 13">
            <a:extLst>
              <a:ext uri="{FF2B5EF4-FFF2-40B4-BE49-F238E27FC236}">
                <a16:creationId xmlns:a16="http://schemas.microsoft.com/office/drawing/2014/main" id="{879C09ED-B6E1-B04C-BF25-4A98EE87135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47093" y="3086100"/>
            <a:ext cx="7899400" cy="7543800"/>
          </a:xfrm>
          <a:prstGeom prst="rect">
            <a:avLst/>
          </a:prstGeom>
        </p:spPr>
      </p:pic>
      <p:pic>
        <p:nvPicPr>
          <p:cNvPr id="15" name="Graphic 14">
            <a:extLst>
              <a:ext uri="{FF2B5EF4-FFF2-40B4-BE49-F238E27FC236}">
                <a16:creationId xmlns:a16="http://schemas.microsoft.com/office/drawing/2014/main" id="{308CCD3B-43A7-E145-B604-E4D538ABEE45}"/>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315975" y="464400"/>
            <a:ext cx="8071200" cy="951792"/>
          </a:xfrm>
          <a:prstGeom prst="rect">
            <a:avLst/>
          </a:prstGeom>
        </p:spPr>
      </p:pic>
      <p:sp>
        <p:nvSpPr>
          <p:cNvPr id="16" name="Tekstvak 15">
            <a:extLst>
              <a:ext uri="{FF2B5EF4-FFF2-40B4-BE49-F238E27FC236}">
                <a16:creationId xmlns:a16="http://schemas.microsoft.com/office/drawing/2014/main" id="{21F2EE53-5715-0649-902D-82F79FFC162A}"/>
              </a:ext>
            </a:extLst>
          </p:cNvPr>
          <p:cNvSpPr txBox="1"/>
          <p:nvPr userDrawn="1"/>
        </p:nvSpPr>
        <p:spPr>
          <a:xfrm>
            <a:off x="17701246" y="547085"/>
            <a:ext cx="6345527" cy="728663"/>
          </a:xfrm>
          <a:prstGeom prst="rect">
            <a:avLst/>
          </a:prstGeom>
          <a:noFill/>
        </p:spPr>
        <p:txBody>
          <a:bodyPr wrap="square" rtlCol="0" anchor="ctr">
            <a:noAutofit/>
          </a:bodyPr>
          <a:lstStyle/>
          <a:p>
            <a:pPr algn="l"/>
            <a:r>
              <a:rPr lang="nl-NL" sz="2600" b="1" dirty="0"/>
              <a:t>Regie op stelsels en standaarden</a:t>
            </a:r>
          </a:p>
        </p:txBody>
      </p:sp>
      <p:pic>
        <p:nvPicPr>
          <p:cNvPr id="2" name="Picture 1">
            <a:extLst>
              <a:ext uri="{FF2B5EF4-FFF2-40B4-BE49-F238E27FC236}">
                <a16:creationId xmlns:a16="http://schemas.microsoft.com/office/drawing/2014/main" id="{74FBEB6A-4B98-DBEE-E475-FF741707DC88}"/>
              </a:ext>
            </a:extLst>
          </p:cNvPr>
          <p:cNvPicPr>
            <a:picLocks noChangeAspect="1"/>
          </p:cNvPicPr>
          <p:nvPr userDrawn="1"/>
        </p:nvPicPr>
        <p:blipFill>
          <a:blip r:embed="rId7"/>
          <a:stretch>
            <a:fillRect/>
          </a:stretch>
        </p:blipFill>
        <p:spPr>
          <a:xfrm>
            <a:off x="16315973" y="464400"/>
            <a:ext cx="968400" cy="968400"/>
          </a:xfrm>
          <a:prstGeom prst="rect">
            <a:avLst/>
          </a:prstGeom>
        </p:spPr>
      </p:pic>
    </p:spTree>
    <p:extLst>
      <p:ext uri="{BB962C8B-B14F-4D97-AF65-F5344CB8AC3E}">
        <p14:creationId xmlns:p14="http://schemas.microsoft.com/office/powerpoint/2010/main" val="263073741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7.11 RoSeS Twee kolommen met tek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48756" y="1725278"/>
            <a:ext cx="10005046" cy="1293785"/>
          </a:xfrm>
        </p:spPr>
        <p:txBody>
          <a:bodyPr/>
          <a:lstStyle>
            <a:lvl1pPr>
              <a:defRPr sz="4800"/>
            </a:lvl1pPr>
          </a:lstStyle>
          <a:p>
            <a:r>
              <a:rPr lang="nl-NL" dirty="0"/>
              <a:t>Kolom titel</a:t>
            </a:r>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cxnSp>
        <p:nvCxnSpPr>
          <p:cNvPr id="11" name="Straight Connector 10">
            <a:extLst>
              <a:ext uri="{FF2B5EF4-FFF2-40B4-BE49-F238E27FC236}">
                <a16:creationId xmlns:a16="http://schemas.microsoft.com/office/drawing/2014/main" id="{937FD8D1-3DEF-4FCB-9CF8-50D4C190EF69}"/>
              </a:ext>
            </a:extLst>
          </p:cNvPr>
          <p:cNvCxnSpPr>
            <a:cxnSpLocks/>
          </p:cNvCxnSpPr>
          <p:nvPr userDrawn="1"/>
        </p:nvCxnSpPr>
        <p:spPr>
          <a:xfrm>
            <a:off x="1348756" y="3295650"/>
            <a:ext cx="10070701" cy="0"/>
          </a:xfrm>
          <a:prstGeom prst="line">
            <a:avLst/>
          </a:prstGeom>
          <a:ln w="38100">
            <a:solidFill>
              <a:srgbClr val="275937"/>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F4EE1DA-9BE6-4C54-9886-AC193D9CE621}"/>
              </a:ext>
            </a:extLst>
          </p:cNvPr>
          <p:cNvSpPr>
            <a:spLocks noGrp="1"/>
          </p:cNvSpPr>
          <p:nvPr>
            <p:ph type="body" sz="quarter" idx="14" hasCustomPrompt="1"/>
          </p:nvPr>
        </p:nvSpPr>
        <p:spPr>
          <a:xfrm>
            <a:off x="1338267" y="3726000"/>
            <a:ext cx="10115308" cy="8702675"/>
          </a:xfrm>
        </p:spPr>
        <p:txBody>
          <a:bodyPr/>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nl-NL" dirty="0"/>
          </a:p>
        </p:txBody>
      </p:sp>
      <p:pic>
        <p:nvPicPr>
          <p:cNvPr id="13" name="Logo">
            <a:extLst>
              <a:ext uri="{FF2B5EF4-FFF2-40B4-BE49-F238E27FC236}">
                <a16:creationId xmlns:a16="http://schemas.microsoft.com/office/drawing/2014/main" id="{A93AF3DA-9BC0-6B4B-9CBD-99BCF696C1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387" y="-1"/>
            <a:ext cx="968400" cy="2408258"/>
          </a:xfrm>
          <a:prstGeom prst="rect">
            <a:avLst/>
          </a:prstGeom>
        </p:spPr>
      </p:pic>
      <p:cxnSp>
        <p:nvCxnSpPr>
          <p:cNvPr id="15" name="Straight Connector 11">
            <a:extLst>
              <a:ext uri="{FF2B5EF4-FFF2-40B4-BE49-F238E27FC236}">
                <a16:creationId xmlns:a16="http://schemas.microsoft.com/office/drawing/2014/main" id="{A954BB3E-ADCE-A741-83C0-46CE52CC50B8}"/>
              </a:ext>
            </a:extLst>
          </p:cNvPr>
          <p:cNvCxnSpPr>
            <a:cxnSpLocks/>
          </p:cNvCxnSpPr>
          <p:nvPr userDrawn="1"/>
        </p:nvCxnSpPr>
        <p:spPr>
          <a:xfrm>
            <a:off x="12923112" y="3295650"/>
            <a:ext cx="10115308" cy="0"/>
          </a:xfrm>
          <a:prstGeom prst="line">
            <a:avLst/>
          </a:prstGeom>
          <a:ln w="38100">
            <a:solidFill>
              <a:srgbClr val="275937"/>
            </a:solidFill>
          </a:ln>
        </p:spPr>
        <p:style>
          <a:lnRef idx="1">
            <a:schemeClr val="accent1"/>
          </a:lnRef>
          <a:fillRef idx="0">
            <a:schemeClr val="accent1"/>
          </a:fillRef>
          <a:effectRef idx="0">
            <a:schemeClr val="accent1"/>
          </a:effectRef>
          <a:fontRef idx="minor">
            <a:schemeClr val="tx1"/>
          </a:fontRef>
        </p:style>
      </p:cxnSp>
      <p:sp>
        <p:nvSpPr>
          <p:cNvPr id="18" name="Text Placeholder 13">
            <a:extLst>
              <a:ext uri="{FF2B5EF4-FFF2-40B4-BE49-F238E27FC236}">
                <a16:creationId xmlns:a16="http://schemas.microsoft.com/office/drawing/2014/main" id="{55957BE6-15DD-E74F-94EE-159CD092F6A5}"/>
              </a:ext>
            </a:extLst>
          </p:cNvPr>
          <p:cNvSpPr>
            <a:spLocks noGrp="1"/>
          </p:cNvSpPr>
          <p:nvPr>
            <p:ph type="body" sz="quarter" idx="15" hasCustomPrompt="1"/>
          </p:nvPr>
        </p:nvSpPr>
        <p:spPr>
          <a:xfrm>
            <a:off x="12933600" y="1725613"/>
            <a:ext cx="10104820" cy="1292400"/>
          </a:xfrm>
        </p:spPr>
        <p:txBody>
          <a:bodyPr anchor="b">
            <a:noAutofit/>
          </a:bodyPr>
          <a:lstStyle>
            <a:lvl1pPr marL="0" indent="0">
              <a:lnSpc>
                <a:spcPct val="90000"/>
              </a:lnSpc>
              <a:buFont typeface="Arial" panose="020B0604020202020204" pitchFamily="34" charset="0"/>
              <a:buNone/>
              <a:defRPr sz="4800" b="1">
                <a:solidFill>
                  <a:schemeClr val="tx2"/>
                </a:solidFill>
              </a:defRPr>
            </a:lvl1pPr>
            <a:lvl2pPr marL="0" indent="0">
              <a:lnSpc>
                <a:spcPct val="90000"/>
              </a:lnSpc>
              <a:buFont typeface="Arial" panose="020B0604020202020204" pitchFamily="34" charset="0"/>
              <a:buNone/>
              <a:defRPr sz="6400" b="1">
                <a:solidFill>
                  <a:schemeClr val="tx2"/>
                </a:solidFill>
              </a:defRPr>
            </a:lvl2pPr>
            <a:lvl3pPr marL="0" indent="0">
              <a:lnSpc>
                <a:spcPct val="90000"/>
              </a:lnSpc>
              <a:buFont typeface="Arial" panose="020B0604020202020204" pitchFamily="34" charset="0"/>
              <a:buNone/>
              <a:defRPr sz="6400" b="1">
                <a:solidFill>
                  <a:schemeClr val="tx2"/>
                </a:solidFill>
              </a:defRPr>
            </a:lvl3pPr>
            <a:lvl4pPr marL="0" indent="0">
              <a:lnSpc>
                <a:spcPct val="90000"/>
              </a:lnSpc>
              <a:buNone/>
              <a:defRPr sz="6400" b="1">
                <a:solidFill>
                  <a:schemeClr val="tx2"/>
                </a:solidFill>
              </a:defRPr>
            </a:lvl4pPr>
            <a:lvl5pPr marL="360000" indent="0">
              <a:lnSpc>
                <a:spcPct val="90000"/>
              </a:lnSpc>
              <a:buNone/>
              <a:defRPr sz="6400" b="1">
                <a:solidFill>
                  <a:schemeClr val="tx2"/>
                </a:solidFill>
              </a:defRPr>
            </a:lvl5pPr>
          </a:lstStyle>
          <a:p>
            <a:pPr lvl="0"/>
            <a:r>
              <a:rPr lang="nl-NL" dirty="0"/>
              <a:t>Kolom titel</a:t>
            </a:r>
          </a:p>
        </p:txBody>
      </p:sp>
      <p:sp>
        <p:nvSpPr>
          <p:cNvPr id="19" name="Text Placeholder 15">
            <a:extLst>
              <a:ext uri="{FF2B5EF4-FFF2-40B4-BE49-F238E27FC236}">
                <a16:creationId xmlns:a16="http://schemas.microsoft.com/office/drawing/2014/main" id="{79E233DF-287A-024B-A85C-C41538AA285C}"/>
              </a:ext>
            </a:extLst>
          </p:cNvPr>
          <p:cNvSpPr>
            <a:spLocks noGrp="1"/>
          </p:cNvSpPr>
          <p:nvPr>
            <p:ph type="body" sz="quarter" idx="16" hasCustomPrompt="1"/>
          </p:nvPr>
        </p:nvSpPr>
        <p:spPr>
          <a:xfrm>
            <a:off x="12933600" y="3726000"/>
            <a:ext cx="10115308" cy="8702675"/>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4" name="Graphic 13">
            <a:extLst>
              <a:ext uri="{FF2B5EF4-FFF2-40B4-BE49-F238E27FC236}">
                <a16:creationId xmlns:a16="http://schemas.microsoft.com/office/drawing/2014/main" id="{28837500-0497-9E40-AECC-1DAA6731DF6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15975" y="464400"/>
            <a:ext cx="8071200" cy="951792"/>
          </a:xfrm>
          <a:prstGeom prst="rect">
            <a:avLst/>
          </a:prstGeom>
        </p:spPr>
      </p:pic>
      <p:sp>
        <p:nvSpPr>
          <p:cNvPr id="21" name="Tekstvak 20">
            <a:extLst>
              <a:ext uri="{FF2B5EF4-FFF2-40B4-BE49-F238E27FC236}">
                <a16:creationId xmlns:a16="http://schemas.microsoft.com/office/drawing/2014/main" id="{9959202B-4675-D047-AF9D-EE6FAFC9B4E9}"/>
              </a:ext>
            </a:extLst>
          </p:cNvPr>
          <p:cNvSpPr txBox="1"/>
          <p:nvPr userDrawn="1"/>
        </p:nvSpPr>
        <p:spPr>
          <a:xfrm>
            <a:off x="17701246" y="547085"/>
            <a:ext cx="6345527" cy="728663"/>
          </a:xfrm>
          <a:prstGeom prst="rect">
            <a:avLst/>
          </a:prstGeom>
          <a:noFill/>
        </p:spPr>
        <p:txBody>
          <a:bodyPr wrap="square" rtlCol="0" anchor="ctr">
            <a:noAutofit/>
          </a:bodyPr>
          <a:lstStyle/>
          <a:p>
            <a:pPr algn="l"/>
            <a:r>
              <a:rPr lang="nl-NL" sz="2600" b="1" dirty="0"/>
              <a:t>Regie op stelsels en standaarden</a:t>
            </a:r>
          </a:p>
        </p:txBody>
      </p:sp>
      <p:pic>
        <p:nvPicPr>
          <p:cNvPr id="3" name="Picture 2">
            <a:extLst>
              <a:ext uri="{FF2B5EF4-FFF2-40B4-BE49-F238E27FC236}">
                <a16:creationId xmlns:a16="http://schemas.microsoft.com/office/drawing/2014/main" id="{41FF3619-D33B-483A-BBB1-C937A1CB89DC}"/>
              </a:ext>
            </a:extLst>
          </p:cNvPr>
          <p:cNvPicPr>
            <a:picLocks noChangeAspect="1"/>
          </p:cNvPicPr>
          <p:nvPr userDrawn="1"/>
        </p:nvPicPr>
        <p:blipFill>
          <a:blip r:embed="rId6"/>
          <a:stretch>
            <a:fillRect/>
          </a:stretch>
        </p:blipFill>
        <p:spPr>
          <a:xfrm>
            <a:off x="16315973" y="464400"/>
            <a:ext cx="968400" cy="968400"/>
          </a:xfrm>
          <a:prstGeom prst="rect">
            <a:avLst/>
          </a:prstGeom>
        </p:spPr>
      </p:pic>
    </p:spTree>
    <p:extLst>
      <p:ext uri="{BB962C8B-B14F-4D97-AF65-F5344CB8AC3E}">
        <p14:creationId xmlns:p14="http://schemas.microsoft.com/office/powerpoint/2010/main" val="2887790494"/>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60001" y="1725278"/>
            <a:ext cx="20013283" cy="1293785"/>
          </a:xfrm>
          <a:prstGeom prst="rect">
            <a:avLst/>
          </a:prstGeom>
        </p:spPr>
        <p:txBody>
          <a:bodyPr vert="horz" lIns="91440" tIns="45720" rIns="91440" bIns="45720" rtlCol="0" anchor="b">
            <a:noAutofit/>
          </a:bodyPr>
          <a:lstStyle/>
          <a:p>
            <a:endParaRPr lang="nl-NL" dirty="0"/>
          </a:p>
        </p:txBody>
      </p:sp>
      <p:sp>
        <p:nvSpPr>
          <p:cNvPr id="3" name="Text Placeholder 2"/>
          <p:cNvSpPr>
            <a:spLocks noGrp="1"/>
          </p:cNvSpPr>
          <p:nvPr>
            <p:ph type="body" idx="1"/>
          </p:nvPr>
        </p:nvSpPr>
        <p:spPr>
          <a:xfrm>
            <a:off x="2160000" y="3726610"/>
            <a:ext cx="20013284" cy="8627315"/>
          </a:xfrm>
          <a:prstGeom prst="rect">
            <a:avLst/>
          </a:prstGeom>
        </p:spPr>
        <p:txBody>
          <a:bodyPr vert="horz" lIns="91440" tIns="45720" rIns="91440" bIns="45720" rtlCol="0">
            <a:noAutofit/>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a:p>
            <a:pPr lvl="5"/>
            <a:r>
              <a:rPr lang="nl-NL" dirty="0"/>
              <a:t>Six</a:t>
            </a:r>
          </a:p>
          <a:p>
            <a:pPr lvl="6"/>
            <a:r>
              <a:rPr lang="nl-NL" dirty="0" err="1"/>
              <a:t>Seven</a:t>
            </a:r>
            <a:endParaRPr lang="nl-NL" dirty="0"/>
          </a:p>
          <a:p>
            <a:pPr lvl="7"/>
            <a:r>
              <a:rPr lang="nl-NL" dirty="0" err="1"/>
              <a:t>Eight</a:t>
            </a:r>
            <a:endParaRPr lang="nl-NL" dirty="0"/>
          </a:p>
          <a:p>
            <a:pPr lvl="8"/>
            <a:r>
              <a:rPr lang="nl-NL" dirty="0" err="1"/>
              <a:t>Nine</a:t>
            </a:r>
            <a:endParaRPr lang="nl-NL" dirty="0"/>
          </a:p>
        </p:txBody>
      </p:sp>
      <p:sp>
        <p:nvSpPr>
          <p:cNvPr id="4" name="Date Placeholder 3"/>
          <p:cNvSpPr>
            <a:spLocks noGrp="1"/>
          </p:cNvSpPr>
          <p:nvPr>
            <p:ph type="dt" sz="half" idx="2"/>
          </p:nvPr>
        </p:nvSpPr>
        <p:spPr>
          <a:xfrm>
            <a:off x="17166155" y="12781172"/>
            <a:ext cx="5007129" cy="730250"/>
          </a:xfrm>
          <a:prstGeom prst="rect">
            <a:avLst/>
          </a:prstGeom>
        </p:spPr>
        <p:txBody>
          <a:bodyPr vert="horz" lIns="91440" tIns="45720" rIns="91440" bIns="45720" rtlCol="0" anchor="ctr"/>
          <a:lstStyle>
            <a:lvl1pPr algn="r">
              <a:defRPr sz="2100">
                <a:solidFill>
                  <a:schemeClr val="tx1">
                    <a:tint val="75000"/>
                  </a:schemeClr>
                </a:solidFill>
              </a:defRPr>
            </a:lvl1pPr>
          </a:lstStyle>
          <a:p>
            <a:r>
              <a:rPr lang="nl-NL" dirty="0"/>
              <a:t>26 augustus 2021</a:t>
            </a:r>
          </a:p>
        </p:txBody>
      </p:sp>
      <p:sp>
        <p:nvSpPr>
          <p:cNvPr id="6" name="Slide Number Placeholder 5"/>
          <p:cNvSpPr>
            <a:spLocks noGrp="1"/>
          </p:cNvSpPr>
          <p:nvPr>
            <p:ph type="sldNum" sz="quarter" idx="4"/>
          </p:nvPr>
        </p:nvSpPr>
        <p:spPr>
          <a:xfrm>
            <a:off x="22411426" y="12781172"/>
            <a:ext cx="1557752" cy="730250"/>
          </a:xfrm>
          <a:prstGeom prst="rect">
            <a:avLst/>
          </a:prstGeom>
        </p:spPr>
        <p:txBody>
          <a:bodyPr vert="horz" lIns="91440" tIns="45720" rIns="91440" bIns="45720" rtlCol="0" anchor="ctr"/>
          <a:lstStyle>
            <a:lvl1pPr algn="r">
              <a:defRPr sz="2100">
                <a:solidFill>
                  <a:schemeClr val="tx1">
                    <a:tint val="75000"/>
                  </a:schemeClr>
                </a:solidFill>
              </a:defRPr>
            </a:lvl1pPr>
          </a:lstStyle>
          <a:p>
            <a:fld id="{58A012CB-14D3-4B29-B9BE-EBD198EAE235}" type="slidenum">
              <a:rPr lang="nl-NL" smtClean="0"/>
              <a:pPr/>
              <a:t>‹nr.›</a:t>
            </a:fld>
            <a:endParaRPr lang="nl-NL" dirty="0"/>
          </a:p>
        </p:txBody>
      </p:sp>
    </p:spTree>
    <p:extLst>
      <p:ext uri="{BB962C8B-B14F-4D97-AF65-F5344CB8AC3E}">
        <p14:creationId xmlns:p14="http://schemas.microsoft.com/office/powerpoint/2010/main" val="2307767858"/>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81" r:id="rId3"/>
    <p:sldLayoutId id="2147483883" r:id="rId4"/>
    <p:sldLayoutId id="2147483726" r:id="rId5"/>
    <p:sldLayoutId id="2147483661" r:id="rId6"/>
    <p:sldLayoutId id="2147483716" r:id="rId7"/>
    <p:sldLayoutId id="2147483792" r:id="rId8"/>
    <p:sldLayoutId id="2147483882" r:id="rId9"/>
    <p:sldLayoutId id="2147483785" r:id="rId10"/>
    <p:sldLayoutId id="2147483735" r:id="rId11"/>
    <p:sldLayoutId id="2147483682" r:id="rId12"/>
    <p:sldLayoutId id="2147483768" r:id="rId13"/>
    <p:sldLayoutId id="2147483771" r:id="rId14"/>
    <p:sldLayoutId id="2147483804" r:id="rId15"/>
    <p:sldLayoutId id="2147483801" r:id="rId16"/>
    <p:sldLayoutId id="2147483770" r:id="rId17"/>
    <p:sldLayoutId id="2147483798" r:id="rId18"/>
    <p:sldLayoutId id="2147483774" r:id="rId19"/>
    <p:sldLayoutId id="2147483769" r:id="rId20"/>
    <p:sldLayoutId id="2147483861" r:id="rId21"/>
    <p:sldLayoutId id="2147483875" r:id="rId22"/>
    <p:sldLayoutId id="2147483800" r:id="rId23"/>
    <p:sldLayoutId id="2147483862" r:id="rId24"/>
    <p:sldLayoutId id="2147483791" r:id="rId25"/>
    <p:sldLayoutId id="2147483857" r:id="rId26"/>
    <p:sldLayoutId id="2147483876" r:id="rId27"/>
    <p:sldLayoutId id="2147483860" r:id="rId28"/>
    <p:sldLayoutId id="2147483877" r:id="rId29"/>
    <p:sldLayoutId id="2147483879" r:id="rId30"/>
    <p:sldLayoutId id="2147483878" r:id="rId31"/>
    <p:sldLayoutId id="2147483863" r:id="rId32"/>
    <p:sldLayoutId id="2147483790" r:id="rId33"/>
    <p:sldLayoutId id="2147483864" r:id="rId34"/>
    <p:sldLayoutId id="2147483677" r:id="rId35"/>
    <p:sldLayoutId id="2147483778" r:id="rId36"/>
    <p:sldLayoutId id="2147483799" r:id="rId37"/>
    <p:sldLayoutId id="2147483663" r:id="rId38"/>
    <p:sldLayoutId id="2147483786" r:id="rId39"/>
    <p:sldLayoutId id="2147483866" r:id="rId40"/>
    <p:sldLayoutId id="2147483805" r:id="rId41"/>
    <p:sldLayoutId id="2147483685" r:id="rId42"/>
    <p:sldLayoutId id="2147483787" r:id="rId43"/>
    <p:sldLayoutId id="2147483797" r:id="rId44"/>
    <p:sldLayoutId id="2147483788" r:id="rId45"/>
    <p:sldLayoutId id="2147483796" r:id="rId46"/>
    <p:sldLayoutId id="2147483807" r:id="rId47"/>
    <p:sldLayoutId id="2147483867" r:id="rId48"/>
    <p:sldLayoutId id="2147483808" r:id="rId49"/>
    <p:sldLayoutId id="2147483809" r:id="rId50"/>
    <p:sldLayoutId id="2147483819" r:id="rId51"/>
    <p:sldLayoutId id="2147483820" r:id="rId52"/>
    <p:sldLayoutId id="2147483812" r:id="rId53"/>
    <p:sldLayoutId id="2147483868" r:id="rId54"/>
    <p:sldLayoutId id="2147483813" r:id="rId55"/>
    <p:sldLayoutId id="2147483814" r:id="rId56"/>
    <p:sldLayoutId id="2147483815" r:id="rId57"/>
    <p:sldLayoutId id="2147483816" r:id="rId58"/>
    <p:sldLayoutId id="2147483817" r:id="rId59"/>
    <p:sldLayoutId id="2147483818" r:id="rId60"/>
    <p:sldLayoutId id="2147483821" r:id="rId61"/>
    <p:sldLayoutId id="2147483869" r:id="rId62"/>
    <p:sldLayoutId id="2147483822" r:id="rId63"/>
    <p:sldLayoutId id="2147483823" r:id="rId64"/>
    <p:sldLayoutId id="2147483824" r:id="rId65"/>
    <p:sldLayoutId id="2147483825" r:id="rId66"/>
    <p:sldLayoutId id="2147483826" r:id="rId67"/>
    <p:sldLayoutId id="2147483870" r:id="rId68"/>
    <p:sldLayoutId id="2147483827" r:id="rId69"/>
    <p:sldLayoutId id="2147483828" r:id="rId70"/>
    <p:sldLayoutId id="2147483829" r:id="rId71"/>
    <p:sldLayoutId id="2147483830" r:id="rId72"/>
    <p:sldLayoutId id="2147483831" r:id="rId73"/>
    <p:sldLayoutId id="2147483832" r:id="rId74"/>
    <p:sldLayoutId id="2147483833" r:id="rId75"/>
    <p:sldLayoutId id="2147483871" r:id="rId76"/>
    <p:sldLayoutId id="2147483834" r:id="rId77"/>
    <p:sldLayoutId id="2147483835" r:id="rId78"/>
    <p:sldLayoutId id="2147483836" r:id="rId79"/>
    <p:sldLayoutId id="2147483837" r:id="rId80"/>
    <p:sldLayoutId id="2147483838" r:id="rId81"/>
    <p:sldLayoutId id="2147483872" r:id="rId82"/>
    <p:sldLayoutId id="2147483839" r:id="rId83"/>
    <p:sldLayoutId id="2147483840" r:id="rId84"/>
    <p:sldLayoutId id="2147483841" r:id="rId85"/>
    <p:sldLayoutId id="2147483842" r:id="rId86"/>
    <p:sldLayoutId id="2147483843" r:id="rId87"/>
    <p:sldLayoutId id="2147483844" r:id="rId88"/>
    <p:sldLayoutId id="2147483845" r:id="rId89"/>
    <p:sldLayoutId id="2147483873" r:id="rId90"/>
    <p:sldLayoutId id="2147483846" r:id="rId91"/>
    <p:sldLayoutId id="2147483847" r:id="rId92"/>
    <p:sldLayoutId id="2147483848" r:id="rId93"/>
    <p:sldLayoutId id="2147483849" r:id="rId94"/>
    <p:sldLayoutId id="2147483850" r:id="rId95"/>
    <p:sldLayoutId id="2147483874" r:id="rId96"/>
    <p:sldLayoutId id="2147483851" r:id="rId97"/>
    <p:sldLayoutId id="2147483852" r:id="rId98"/>
    <p:sldLayoutId id="2147483853" r:id="rId99"/>
    <p:sldLayoutId id="2147483854" r:id="rId100"/>
    <p:sldLayoutId id="2147483855" r:id="rId101"/>
    <p:sldLayoutId id="2147483856" r:id="rId102"/>
  </p:sldLayoutIdLst>
  <p:hf hdr="0" dt="0"/>
  <p:txStyles>
    <p:titleStyle>
      <a:lvl1pPr algn="l" defTabSz="1828800" rtl="0" eaLnBrk="1" latinLnBrk="0" hangingPunct="1">
        <a:lnSpc>
          <a:spcPct val="90000"/>
        </a:lnSpc>
        <a:spcBef>
          <a:spcPct val="0"/>
        </a:spcBef>
        <a:buNone/>
        <a:defRPr sz="4800" b="1" kern="1200">
          <a:solidFill>
            <a:schemeClr val="tx2"/>
          </a:solidFill>
          <a:latin typeface="+mj-lt"/>
          <a:ea typeface="+mj-ea"/>
          <a:cs typeface="+mj-cs"/>
        </a:defRPr>
      </a:lvl1pPr>
    </p:titleStyle>
    <p:bodyStyle>
      <a:lvl1pPr marL="0" indent="0" algn="l" defTabSz="1828800" rtl="0" eaLnBrk="1" latinLnBrk="0" hangingPunct="1">
        <a:lnSpc>
          <a:spcPct val="100000"/>
        </a:lnSpc>
        <a:spcBef>
          <a:spcPts val="2400"/>
        </a:spcBef>
        <a:buFontTx/>
        <a:buNone/>
        <a:defRPr sz="2400" kern="1200">
          <a:solidFill>
            <a:schemeClr val="tx1"/>
          </a:solidFill>
          <a:latin typeface="+mn-lt"/>
          <a:ea typeface="+mn-ea"/>
          <a:cs typeface="+mn-cs"/>
        </a:defRPr>
      </a:lvl1pPr>
      <a:lvl2pPr marL="0" indent="0" algn="l" defTabSz="1828800" rtl="0" eaLnBrk="1" latinLnBrk="0" hangingPunct="1">
        <a:lnSpc>
          <a:spcPct val="100000"/>
        </a:lnSpc>
        <a:spcBef>
          <a:spcPts val="2400"/>
        </a:spcBef>
        <a:buFont typeface="Arial" panose="020B0604020202020204" pitchFamily="34" charset="0"/>
        <a:buNone/>
        <a:defRPr sz="2600" b="1" kern="1200">
          <a:solidFill>
            <a:srgbClr val="39870C"/>
          </a:solidFill>
          <a:latin typeface="+mn-lt"/>
          <a:ea typeface="+mn-ea"/>
          <a:cs typeface="+mn-cs"/>
        </a:defRPr>
      </a:lvl2pPr>
      <a:lvl3pPr marL="0" indent="0" algn="l" defTabSz="1828800" rtl="0" eaLnBrk="1" latinLnBrk="0" hangingPunct="1">
        <a:lnSpc>
          <a:spcPct val="100000"/>
        </a:lnSpc>
        <a:spcBef>
          <a:spcPts val="2400"/>
        </a:spcBef>
        <a:buFont typeface="Arial" panose="020B0604020202020204" pitchFamily="34" charset="0"/>
        <a:buNone/>
        <a:defRPr sz="3200" b="1" kern="1200">
          <a:solidFill>
            <a:srgbClr val="39870C"/>
          </a:solidFill>
          <a:latin typeface="+mn-lt"/>
          <a:ea typeface="+mn-ea"/>
          <a:cs typeface="+mn-cs"/>
        </a:defRPr>
      </a:lvl3pPr>
      <a:lvl4pPr marL="0" indent="-360000" algn="l" defTabSz="1828800" rtl="0" eaLnBrk="1" latinLnBrk="0" hangingPunct="1">
        <a:lnSpc>
          <a:spcPct val="100000"/>
        </a:lnSpc>
        <a:spcBef>
          <a:spcPts val="0"/>
        </a:spcBef>
        <a:buFont typeface="Arial" panose="020B0604020202020204" pitchFamily="34" charset="0"/>
        <a:buChar char="•"/>
        <a:defRPr sz="2400" kern="1200">
          <a:solidFill>
            <a:schemeClr val="tx1"/>
          </a:solidFill>
          <a:latin typeface="+mn-lt"/>
          <a:ea typeface="+mn-ea"/>
          <a:cs typeface="+mn-cs"/>
        </a:defRPr>
      </a:lvl4pPr>
      <a:lvl5pPr marL="720000" indent="-360000" algn="l" defTabSz="1828800" rtl="0" eaLnBrk="1" latinLnBrk="0" hangingPunct="1">
        <a:lnSpc>
          <a:spcPct val="100000"/>
        </a:lnSpc>
        <a:spcBef>
          <a:spcPts val="0"/>
        </a:spcBef>
        <a:buFont typeface="Arial" panose="020B0604020202020204" pitchFamily="34" charset="0"/>
        <a:buChar char="•"/>
        <a:defRPr sz="2400" kern="1200">
          <a:solidFill>
            <a:schemeClr val="tx1"/>
          </a:solidFill>
          <a:latin typeface="+mn-lt"/>
          <a:ea typeface="+mn-ea"/>
          <a:cs typeface="+mn-cs"/>
        </a:defRPr>
      </a:lvl5pPr>
      <a:lvl6pPr marL="1080000" indent="-360000" algn="l" defTabSz="1828800" rtl="0" eaLnBrk="1" latinLnBrk="0" hangingPunct="1">
        <a:lnSpc>
          <a:spcPct val="100000"/>
        </a:lnSpc>
        <a:spcBef>
          <a:spcPts val="0"/>
        </a:spcBef>
        <a:buFont typeface="Arial" panose="020B0604020202020204" pitchFamily="34" charset="0"/>
        <a:buChar char="•"/>
        <a:defRPr sz="2400" kern="1200">
          <a:solidFill>
            <a:schemeClr val="tx1"/>
          </a:solidFill>
          <a:latin typeface="+mn-lt"/>
          <a:ea typeface="+mn-ea"/>
          <a:cs typeface="+mn-cs"/>
        </a:defRPr>
      </a:lvl6pPr>
      <a:lvl7pPr marL="0" indent="-540000" algn="l" defTabSz="1828800" rtl="0" eaLnBrk="1" latinLnBrk="0" hangingPunct="1">
        <a:lnSpc>
          <a:spcPct val="100000"/>
        </a:lnSpc>
        <a:spcBef>
          <a:spcPts val="0"/>
        </a:spcBef>
        <a:buFont typeface="+mj-lt"/>
        <a:buAutoNum type="arabicPeriod"/>
        <a:defRPr sz="2400" kern="1200">
          <a:solidFill>
            <a:schemeClr val="tx1"/>
          </a:solidFill>
          <a:latin typeface="+mn-lt"/>
          <a:ea typeface="+mn-ea"/>
          <a:cs typeface="+mn-cs"/>
        </a:defRPr>
      </a:lvl7pPr>
      <a:lvl8pPr marL="1080000" indent="-540000" algn="l" defTabSz="1828800" rtl="0" eaLnBrk="1" latinLnBrk="0" hangingPunct="1">
        <a:lnSpc>
          <a:spcPct val="100000"/>
        </a:lnSpc>
        <a:spcBef>
          <a:spcPts val="0"/>
        </a:spcBef>
        <a:buFont typeface="+mj-lt"/>
        <a:buAutoNum type="alphaLcPeriod"/>
        <a:defRPr sz="2400" kern="1200">
          <a:solidFill>
            <a:schemeClr val="tx1"/>
          </a:solidFill>
          <a:latin typeface="+mn-lt"/>
          <a:ea typeface="+mn-ea"/>
          <a:cs typeface="+mn-cs"/>
        </a:defRPr>
      </a:lvl8pPr>
      <a:lvl9pPr marL="1620000" indent="-540000" algn="l" defTabSz="1828800" rtl="0" eaLnBrk="1" latinLnBrk="0" hangingPunct="1">
        <a:lnSpc>
          <a:spcPct val="100000"/>
        </a:lnSpc>
        <a:spcBef>
          <a:spcPts val="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399" userDrawn="1">
          <p15:clr>
            <a:srgbClr val="F26B43"/>
          </p15:clr>
        </p15:guide>
        <p15:guide id="2" pos="1396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dennis.passage@logius.nl" TargetMode="External"/><Relationship Id="rId2" Type="http://schemas.openxmlformats.org/officeDocument/2006/relationships/image" Target="../media/image78.jpe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Victorinox Swiss Champ XXL Zakmes met 73 functies waaronder mes,  kurkentrekker, schaar, loep en combinatietang, rood : Amazon.nl: Sport &amp;  outdoor">
            <a:extLst>
              <a:ext uri="{FF2B5EF4-FFF2-40B4-BE49-F238E27FC236}">
                <a16:creationId xmlns:a16="http://schemas.microsoft.com/office/drawing/2014/main" id="{F1945300-D42D-A3A4-6BDE-836EC1940B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23"/>
          <a:stretch/>
        </p:blipFill>
        <p:spPr bwMode="auto">
          <a:xfrm>
            <a:off x="-627891" y="-28294"/>
            <a:ext cx="12821477" cy="137160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1BC77883-39E9-374F-B5D3-BE16E222658F}"/>
              </a:ext>
            </a:extLst>
          </p:cNvPr>
          <p:cNvSpPr>
            <a:spLocks noGrp="1"/>
          </p:cNvSpPr>
          <p:nvPr>
            <p:ph type="subTitle" idx="1"/>
          </p:nvPr>
        </p:nvSpPr>
        <p:spPr/>
        <p:txBody>
          <a:bodyPr>
            <a:normAutofit fontScale="85000" lnSpcReduction="20000"/>
          </a:bodyPr>
          <a:lstStyle/>
          <a:p>
            <a:r>
              <a:rPr lang="nl-NL" dirty="0"/>
              <a:t>Dennis Passage </a:t>
            </a:r>
          </a:p>
          <a:p>
            <a:r>
              <a:rPr lang="nl-NL" dirty="0"/>
              <a:t>Domeinarchitect Gegevensuitwisseling Logius (</a:t>
            </a:r>
            <a:r>
              <a:rPr lang="nl-NL" dirty="0">
                <a:hlinkClick r:id="rId3"/>
              </a:rPr>
              <a:t>dennis.passage@logius.nl</a:t>
            </a:r>
            <a:r>
              <a:rPr lang="nl-NL" dirty="0"/>
              <a:t> / 0613814127)</a:t>
            </a:r>
            <a:endParaRPr lang="en-NL" dirty="0"/>
          </a:p>
        </p:txBody>
      </p:sp>
      <p:sp>
        <p:nvSpPr>
          <p:cNvPr id="6" name="Title 1">
            <a:extLst>
              <a:ext uri="{FF2B5EF4-FFF2-40B4-BE49-F238E27FC236}">
                <a16:creationId xmlns:a16="http://schemas.microsoft.com/office/drawing/2014/main" id="{5B472B75-62C1-72F1-8AA2-58D0642511A3}"/>
              </a:ext>
            </a:extLst>
          </p:cNvPr>
          <p:cNvSpPr>
            <a:spLocks noGrp="1"/>
          </p:cNvSpPr>
          <p:nvPr>
            <p:ph type="ctrTitle"/>
          </p:nvPr>
        </p:nvSpPr>
        <p:spPr>
          <a:xfrm>
            <a:off x="12821478" y="2542233"/>
            <a:ext cx="11147700" cy="8574946"/>
          </a:xfrm>
        </p:spPr>
        <p:txBody>
          <a:bodyPr/>
          <a:lstStyle/>
          <a:p>
            <a:pPr algn="ctr"/>
            <a:r>
              <a:rPr lang="nl-NL" dirty="0"/>
              <a:t>Visievorming: </a:t>
            </a:r>
            <a:r>
              <a:rPr lang="nl-NL" dirty="0" err="1"/>
              <a:t>DigiKoppeling</a:t>
            </a:r>
            <a:endParaRPr lang="en-NL" dirty="0"/>
          </a:p>
        </p:txBody>
      </p:sp>
      <p:sp>
        <p:nvSpPr>
          <p:cNvPr id="2" name="AutoShape 2">
            <a:extLst>
              <a:ext uri="{FF2B5EF4-FFF2-40B4-BE49-F238E27FC236}">
                <a16:creationId xmlns:a16="http://schemas.microsoft.com/office/drawing/2014/main" id="{8667060E-2608-7E3C-95F6-4F56C5E40A16}"/>
              </a:ext>
            </a:extLst>
          </p:cNvPr>
          <p:cNvSpPr>
            <a:spLocks noChangeAspect="1" noChangeArrowheads="1"/>
          </p:cNvSpPr>
          <p:nvPr/>
        </p:nvSpPr>
        <p:spPr bwMode="auto">
          <a:xfrm>
            <a:off x="12041188"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7" name="Afbeelding 6">
            <a:extLst>
              <a:ext uri="{FF2B5EF4-FFF2-40B4-BE49-F238E27FC236}">
                <a16:creationId xmlns:a16="http://schemas.microsoft.com/office/drawing/2014/main" id="{877B035F-B9A0-567C-AE6B-9DCBF62198E8}"/>
              </a:ext>
            </a:extLst>
          </p:cNvPr>
          <p:cNvPicPr>
            <a:picLocks noChangeAspect="1"/>
          </p:cNvPicPr>
          <p:nvPr/>
        </p:nvPicPr>
        <p:blipFill>
          <a:blip r:embed="rId4"/>
          <a:stretch>
            <a:fillRect/>
          </a:stretch>
        </p:blipFill>
        <p:spPr>
          <a:xfrm>
            <a:off x="11688963" y="0"/>
            <a:ext cx="1009247" cy="1950069"/>
          </a:xfrm>
          <a:prstGeom prst="rect">
            <a:avLst/>
          </a:prstGeom>
        </p:spPr>
      </p:pic>
    </p:spTree>
    <p:extLst>
      <p:ext uri="{BB962C8B-B14F-4D97-AF65-F5344CB8AC3E}">
        <p14:creationId xmlns:p14="http://schemas.microsoft.com/office/powerpoint/2010/main" val="1380716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jdelijke aanduiding voor tekst 7">
            <a:extLst>
              <a:ext uri="{FF2B5EF4-FFF2-40B4-BE49-F238E27FC236}">
                <a16:creationId xmlns:a16="http://schemas.microsoft.com/office/drawing/2014/main" id="{74E976F2-9880-0123-1ED7-9B7975E551A5}"/>
              </a:ext>
            </a:extLst>
          </p:cNvPr>
          <p:cNvSpPr>
            <a:spLocks noGrp="1"/>
          </p:cNvSpPr>
          <p:nvPr>
            <p:ph type="body" sz="quarter" idx="14"/>
          </p:nvPr>
        </p:nvSpPr>
        <p:spPr/>
        <p:txBody>
          <a:bodyPr/>
          <a:lstStyle/>
          <a:p>
            <a:r>
              <a:rPr lang="nl-NL" dirty="0"/>
              <a:t>Aanleiding</a:t>
            </a:r>
          </a:p>
        </p:txBody>
      </p:sp>
      <p:sp>
        <p:nvSpPr>
          <p:cNvPr id="9" name="Tijdelijke aanduiding voor tekst 8">
            <a:extLst>
              <a:ext uri="{FF2B5EF4-FFF2-40B4-BE49-F238E27FC236}">
                <a16:creationId xmlns:a16="http://schemas.microsoft.com/office/drawing/2014/main" id="{228442AC-A462-828A-CA37-F7D20DD6C9E1}"/>
              </a:ext>
            </a:extLst>
          </p:cNvPr>
          <p:cNvSpPr>
            <a:spLocks noGrp="1"/>
          </p:cNvSpPr>
          <p:nvPr>
            <p:ph type="body" sz="quarter" idx="15"/>
          </p:nvPr>
        </p:nvSpPr>
        <p:spPr/>
        <p:txBody>
          <a:bodyPr/>
          <a:lstStyle/>
          <a:p>
            <a:r>
              <a:rPr lang="nl-NL" dirty="0"/>
              <a:t>Het bestaansrecht van </a:t>
            </a:r>
            <a:r>
              <a:rPr lang="nl-NL" dirty="0" err="1"/>
              <a:t>DigiKoppeling</a:t>
            </a:r>
            <a:r>
              <a:rPr lang="nl-NL" dirty="0"/>
              <a:t> is gestoeld op het eenduidiger en gemakkelijker maken van gegevensuitwisseling tussen overheden (of de intermediairs van).</a:t>
            </a:r>
          </a:p>
          <a:p>
            <a:r>
              <a:rPr lang="nl-NL" dirty="0"/>
              <a:t>De huidige set aan standaarden zijn in het verleden vastgesteld, terwijl de wereld om ons heen veranderd. </a:t>
            </a:r>
          </a:p>
          <a:p>
            <a:r>
              <a:rPr lang="nl-NL" dirty="0"/>
              <a:t>Wil </a:t>
            </a:r>
            <a:r>
              <a:rPr lang="nl-NL" dirty="0" err="1"/>
              <a:t>DigiKoppeling</a:t>
            </a:r>
            <a:r>
              <a:rPr lang="nl-NL" dirty="0"/>
              <a:t> haar relevantie behouden, dien je mee te bewegen met afnemers (dit betekent niet voorop lopen, maar volgend).</a:t>
            </a:r>
          </a:p>
          <a:p>
            <a:r>
              <a:rPr lang="nl-NL" dirty="0"/>
              <a:t>LCM op standaarden wordt nog niet actief opgepakt (wel voorgesteld), omdat impact op keten groot is en waarde hiervan niet direct te zien is.</a:t>
            </a:r>
          </a:p>
          <a:p>
            <a:r>
              <a:rPr lang="nl-NL" dirty="0"/>
              <a:t>Vanuit Europa komen ook aansluit en uitwisselingenprotocollen, moeten wij die standaarden niet gewoon gaan volgen?</a:t>
            </a:r>
          </a:p>
        </p:txBody>
      </p:sp>
    </p:spTree>
    <p:extLst>
      <p:ext uri="{BB962C8B-B14F-4D97-AF65-F5344CB8AC3E}">
        <p14:creationId xmlns:p14="http://schemas.microsoft.com/office/powerpoint/2010/main" val="3192491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jdelijke aanduiding voor tekst 7">
            <a:extLst>
              <a:ext uri="{FF2B5EF4-FFF2-40B4-BE49-F238E27FC236}">
                <a16:creationId xmlns:a16="http://schemas.microsoft.com/office/drawing/2014/main" id="{74E976F2-9880-0123-1ED7-9B7975E551A5}"/>
              </a:ext>
            </a:extLst>
          </p:cNvPr>
          <p:cNvSpPr>
            <a:spLocks noGrp="1"/>
          </p:cNvSpPr>
          <p:nvPr>
            <p:ph type="body" sz="quarter" idx="14"/>
          </p:nvPr>
        </p:nvSpPr>
        <p:spPr/>
        <p:txBody>
          <a:bodyPr/>
          <a:lstStyle/>
          <a:p>
            <a:r>
              <a:rPr lang="nl-NL" dirty="0" err="1"/>
              <a:t>Toekomstproof</a:t>
            </a:r>
            <a:r>
              <a:rPr lang="nl-NL" dirty="0"/>
              <a:t> maken van </a:t>
            </a:r>
            <a:r>
              <a:rPr lang="nl-NL" dirty="0" err="1"/>
              <a:t>DigiKoppeling</a:t>
            </a:r>
            <a:endParaRPr lang="nl-NL" dirty="0"/>
          </a:p>
        </p:txBody>
      </p:sp>
      <p:sp>
        <p:nvSpPr>
          <p:cNvPr id="9" name="Tijdelijke aanduiding voor tekst 8">
            <a:extLst>
              <a:ext uri="{FF2B5EF4-FFF2-40B4-BE49-F238E27FC236}">
                <a16:creationId xmlns:a16="http://schemas.microsoft.com/office/drawing/2014/main" id="{228442AC-A462-828A-CA37-F7D20DD6C9E1}"/>
              </a:ext>
            </a:extLst>
          </p:cNvPr>
          <p:cNvSpPr>
            <a:spLocks noGrp="1"/>
          </p:cNvSpPr>
          <p:nvPr>
            <p:ph type="body" sz="quarter" idx="15"/>
          </p:nvPr>
        </p:nvSpPr>
        <p:spPr/>
        <p:txBody>
          <a:bodyPr/>
          <a:lstStyle/>
          <a:p>
            <a:r>
              <a:rPr lang="nl-NL" dirty="0"/>
              <a:t>In het kader van relevantie, moeten we kijken welke standaarden we nog willen ondersteunen (LCM) en welke standaarden willen we nog toevoegen.</a:t>
            </a:r>
          </a:p>
          <a:p>
            <a:r>
              <a:rPr lang="nl-NL" dirty="0"/>
              <a:t>Uitgaande van het standpunt: “de gebruiker centraal” wil ik jullie input meenemen als input voor doorontwikkeling van </a:t>
            </a:r>
            <a:r>
              <a:rPr lang="nl-NL" dirty="0" err="1"/>
              <a:t>DigiKoppeling</a:t>
            </a:r>
            <a:r>
              <a:rPr lang="nl-NL" dirty="0"/>
              <a:t>. </a:t>
            </a:r>
          </a:p>
          <a:p>
            <a:r>
              <a:rPr lang="nl-NL" dirty="0"/>
              <a:t>Inzicht in jullie </a:t>
            </a:r>
            <a:r>
              <a:rPr lang="nl-NL" dirty="0" err="1"/>
              <a:t>roadmaps</a:t>
            </a:r>
            <a:r>
              <a:rPr lang="nl-NL" dirty="0"/>
              <a:t> en jullie doorontwikkeling helpt in het vaststellen van de juiste richting voor </a:t>
            </a:r>
            <a:r>
              <a:rPr lang="nl-NL" dirty="0" err="1"/>
              <a:t>DigiKoppeling</a:t>
            </a:r>
            <a:r>
              <a:rPr lang="nl-NL" dirty="0"/>
              <a:t>.</a:t>
            </a:r>
          </a:p>
          <a:p>
            <a:r>
              <a:rPr lang="nl-NL" dirty="0"/>
              <a:t>De huidige scope van </a:t>
            </a:r>
            <a:r>
              <a:rPr lang="nl-NL" dirty="0" err="1"/>
              <a:t>DigiKoppeling</a:t>
            </a:r>
            <a:r>
              <a:rPr lang="nl-NL" dirty="0"/>
              <a:t> is als volgt geformuleerd:</a:t>
            </a:r>
          </a:p>
          <a:p>
            <a:r>
              <a:rPr lang="nl-NL" sz="1800" i="1" dirty="0">
                <a:solidFill>
                  <a:srgbClr val="1F497D"/>
                </a:solidFill>
                <a:effectLst/>
                <a:latin typeface="Verdana" panose="020B0604030504040204" pitchFamily="34" charset="0"/>
                <a:ea typeface="Calibri" panose="020F0502020204030204" pitchFamily="34" charset="0"/>
              </a:rPr>
              <a:t>“Digikoppeling moet worden toegepast bij digitale gegevensuitwisseling die plaatsvindt met voorzieningen die onderdeel zijn van de GDI, waaronder de basisregistraties, of die </a:t>
            </a:r>
            <a:r>
              <a:rPr lang="nl-NL" sz="1800" i="1" dirty="0" err="1">
                <a:solidFill>
                  <a:srgbClr val="1F497D"/>
                </a:solidFill>
                <a:effectLst/>
                <a:latin typeface="Verdana" panose="020B0604030504040204" pitchFamily="34" charset="0"/>
                <a:ea typeface="Calibri" panose="020F0502020204030204" pitchFamily="34" charset="0"/>
              </a:rPr>
              <a:t>sectoroverstijgend</a:t>
            </a:r>
            <a:r>
              <a:rPr lang="nl-NL" sz="1800" i="1" dirty="0">
                <a:solidFill>
                  <a:srgbClr val="1F497D"/>
                </a:solidFill>
                <a:effectLst/>
                <a:latin typeface="Verdana" panose="020B0604030504040204" pitchFamily="34" charset="0"/>
                <a:ea typeface="Calibri" panose="020F0502020204030204" pitchFamily="34" charset="0"/>
              </a:rPr>
              <a:t> is. De verplichting geldt voor gegevensuitwisseling tussen systemen waarbij er noodzaak is voor tweezijdige authenticatie.”</a:t>
            </a:r>
            <a:r>
              <a:rPr lang="nl-NL" sz="1800" dirty="0"/>
              <a:t> </a:t>
            </a:r>
          </a:p>
          <a:p>
            <a:r>
              <a:rPr lang="nl-NL" dirty="0"/>
              <a:t>Is deze scope nog afdoende? Denk aan het FDS of aan Europese bewegingen zoals European </a:t>
            </a:r>
            <a:r>
              <a:rPr lang="nl-NL" dirty="0" err="1"/>
              <a:t>Interoperability</a:t>
            </a:r>
            <a:r>
              <a:rPr lang="nl-NL" dirty="0"/>
              <a:t> Act of European Data </a:t>
            </a:r>
            <a:r>
              <a:rPr lang="nl-NL" dirty="0" err="1"/>
              <a:t>Spaces</a:t>
            </a:r>
            <a:r>
              <a:rPr lang="nl-NL" dirty="0"/>
              <a:t>.</a:t>
            </a:r>
          </a:p>
        </p:txBody>
      </p:sp>
    </p:spTree>
    <p:extLst>
      <p:ext uri="{BB962C8B-B14F-4D97-AF65-F5344CB8AC3E}">
        <p14:creationId xmlns:p14="http://schemas.microsoft.com/office/powerpoint/2010/main" val="3967540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a:extLst>
              <a:ext uri="{FF2B5EF4-FFF2-40B4-BE49-F238E27FC236}">
                <a16:creationId xmlns:a16="http://schemas.microsoft.com/office/drawing/2014/main" id="{B005320B-4157-7F3D-36E9-018D276850B4}"/>
              </a:ext>
            </a:extLst>
          </p:cNvPr>
          <p:cNvSpPr>
            <a:spLocks noGrp="1"/>
          </p:cNvSpPr>
          <p:nvPr>
            <p:ph type="sldNum" sz="quarter" idx="12"/>
          </p:nvPr>
        </p:nvSpPr>
        <p:spPr/>
        <p:txBody>
          <a:bodyPr/>
          <a:lstStyle/>
          <a:p>
            <a:fld id="{58A012CB-14D3-4B29-B9BE-EBD198EAE235}" type="slidenum">
              <a:rPr lang="nl-NL" smtClean="0"/>
              <a:t>4</a:t>
            </a:fld>
            <a:endParaRPr lang="nl-NL" dirty="0"/>
          </a:p>
        </p:txBody>
      </p:sp>
      <p:sp>
        <p:nvSpPr>
          <p:cNvPr id="3" name="Tijdelijke aanduiding voor tekst 2">
            <a:extLst>
              <a:ext uri="{FF2B5EF4-FFF2-40B4-BE49-F238E27FC236}">
                <a16:creationId xmlns:a16="http://schemas.microsoft.com/office/drawing/2014/main" id="{9D4ECC1C-1A05-2DE2-561B-8925B2524DB4}"/>
              </a:ext>
            </a:extLst>
          </p:cNvPr>
          <p:cNvSpPr>
            <a:spLocks noGrp="1"/>
          </p:cNvSpPr>
          <p:nvPr>
            <p:ph type="body" sz="quarter" idx="14"/>
          </p:nvPr>
        </p:nvSpPr>
        <p:spPr/>
        <p:txBody>
          <a:bodyPr/>
          <a:lstStyle/>
          <a:p>
            <a:r>
              <a:rPr lang="nl-NL" dirty="0"/>
              <a:t>Wat vinden jullie van </a:t>
            </a:r>
            <a:r>
              <a:rPr lang="nl-NL" dirty="0" err="1"/>
              <a:t>DigiKoppeling</a:t>
            </a:r>
            <a:r>
              <a:rPr lang="nl-NL" dirty="0"/>
              <a:t>? (</a:t>
            </a:r>
            <a:r>
              <a:rPr lang="nl-NL" dirty="0" err="1"/>
              <a:t>slido</a:t>
            </a:r>
            <a:r>
              <a:rPr lang="nl-NL" dirty="0"/>
              <a:t> link)</a:t>
            </a:r>
          </a:p>
        </p:txBody>
      </p:sp>
      <p:pic>
        <p:nvPicPr>
          <p:cNvPr id="6" name="Afbeelding 5">
            <a:extLst>
              <a:ext uri="{FF2B5EF4-FFF2-40B4-BE49-F238E27FC236}">
                <a16:creationId xmlns:a16="http://schemas.microsoft.com/office/drawing/2014/main" id="{AA47CA8A-B27F-49FA-0379-597930A0A11A}"/>
              </a:ext>
            </a:extLst>
          </p:cNvPr>
          <p:cNvPicPr>
            <a:picLocks noChangeAspect="1"/>
          </p:cNvPicPr>
          <p:nvPr/>
        </p:nvPicPr>
        <p:blipFill>
          <a:blip r:embed="rId2"/>
          <a:stretch>
            <a:fillRect/>
          </a:stretch>
        </p:blipFill>
        <p:spPr>
          <a:xfrm>
            <a:off x="14652260" y="4743587"/>
            <a:ext cx="6667500" cy="6667500"/>
          </a:xfrm>
          <a:prstGeom prst="rect">
            <a:avLst/>
          </a:prstGeom>
        </p:spPr>
      </p:pic>
      <p:sp>
        <p:nvSpPr>
          <p:cNvPr id="8" name="Tekstvak 7">
            <a:extLst>
              <a:ext uri="{FF2B5EF4-FFF2-40B4-BE49-F238E27FC236}">
                <a16:creationId xmlns:a16="http://schemas.microsoft.com/office/drawing/2014/main" id="{90640B5F-9898-D4F8-A0FE-3E1762CF5115}"/>
              </a:ext>
            </a:extLst>
          </p:cNvPr>
          <p:cNvSpPr txBox="1"/>
          <p:nvPr/>
        </p:nvSpPr>
        <p:spPr>
          <a:xfrm>
            <a:off x="13708785" y="11990387"/>
            <a:ext cx="8554450" cy="1446550"/>
          </a:xfrm>
          <a:prstGeom prst="rect">
            <a:avLst/>
          </a:prstGeom>
          <a:noFill/>
        </p:spPr>
        <p:txBody>
          <a:bodyPr wrap="square">
            <a:spAutoFit/>
          </a:bodyPr>
          <a:lstStyle/>
          <a:p>
            <a:r>
              <a:rPr lang="nl-NL" sz="4000" b="1" dirty="0"/>
              <a:t>Inlog code: </a:t>
            </a:r>
            <a:r>
              <a:rPr lang="nl-NL" sz="8800" b="1" dirty="0"/>
              <a:t>ek7yhk</a:t>
            </a:r>
            <a:endParaRPr lang="nl-NL" sz="4000" b="1" dirty="0"/>
          </a:p>
        </p:txBody>
      </p:sp>
    </p:spTree>
    <p:extLst>
      <p:ext uri="{BB962C8B-B14F-4D97-AF65-F5344CB8AC3E}">
        <p14:creationId xmlns:p14="http://schemas.microsoft.com/office/powerpoint/2010/main" val="3011542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ABAAB5F4-5FD9-93FF-7C7E-B2BC3E7D97FF}"/>
              </a:ext>
            </a:extLst>
          </p:cNvPr>
          <p:cNvSpPr>
            <a:spLocks noGrp="1"/>
          </p:cNvSpPr>
          <p:nvPr>
            <p:ph type="body" sz="quarter" idx="14"/>
          </p:nvPr>
        </p:nvSpPr>
        <p:spPr/>
        <p:txBody>
          <a:bodyPr/>
          <a:lstStyle/>
          <a:p>
            <a:r>
              <a:rPr lang="nl-NL" dirty="0"/>
              <a:t>Hey </a:t>
            </a:r>
            <a:r>
              <a:rPr lang="nl-NL" dirty="0" err="1"/>
              <a:t>perplexity</a:t>
            </a:r>
            <a:r>
              <a:rPr lang="nl-NL" dirty="0"/>
              <a:t>, zit er tractie op </a:t>
            </a:r>
            <a:r>
              <a:rPr lang="nl-NL" dirty="0" err="1"/>
              <a:t>DigiKoppeling</a:t>
            </a:r>
            <a:r>
              <a:rPr lang="nl-NL" dirty="0"/>
              <a:t>?</a:t>
            </a:r>
          </a:p>
        </p:txBody>
      </p:sp>
      <p:sp>
        <p:nvSpPr>
          <p:cNvPr id="4" name="Tijdelijke aanduiding voor tekst 3">
            <a:extLst>
              <a:ext uri="{FF2B5EF4-FFF2-40B4-BE49-F238E27FC236}">
                <a16:creationId xmlns:a16="http://schemas.microsoft.com/office/drawing/2014/main" id="{6C4A856E-A4BC-AF76-1A14-97E4B066B9FC}"/>
              </a:ext>
            </a:extLst>
          </p:cNvPr>
          <p:cNvSpPr>
            <a:spLocks noGrp="1"/>
          </p:cNvSpPr>
          <p:nvPr>
            <p:ph type="body" sz="quarter" idx="15"/>
          </p:nvPr>
        </p:nvSpPr>
        <p:spPr/>
        <p:txBody>
          <a:bodyPr/>
          <a:lstStyle/>
          <a:p>
            <a:r>
              <a:rPr lang="nl-NL" sz="2000" dirty="0"/>
              <a:t>Ja, er zit zeker tractie op Digikoppeling. Dit blijkt uit verschillende recente ontwikkelingen en plannen:</a:t>
            </a:r>
          </a:p>
          <a:p>
            <a:r>
              <a:rPr lang="nl-NL" sz="2000" dirty="0"/>
              <a:t>1. Digikoppeling blijft een essentieel onderdeel van de Generieke Digitale Infrastructuur (GDI) van de Nederlandse overheid. Het wordt gezien als de ruggengraat van de digitale overheid en is cruciaal voor veilige gegevensuitwisseling tussen overheidsorganisaties[1].</a:t>
            </a:r>
          </a:p>
          <a:p>
            <a:r>
              <a:rPr lang="nl-NL" sz="2000" dirty="0"/>
              <a:t>2. Er is een Digikoppeling </a:t>
            </a:r>
            <a:r>
              <a:rPr lang="nl-NL" sz="2000" dirty="0" err="1"/>
              <a:t>Roadmap</a:t>
            </a:r>
            <a:r>
              <a:rPr lang="nl-NL" sz="2000" dirty="0"/>
              <a:t> 2024-2025 opgesteld, wat aangeeft dat er actief wordt gewerkt aan de toekomst van deze standaard. Deze </a:t>
            </a:r>
            <a:r>
              <a:rPr lang="nl-NL" sz="2000" dirty="0" err="1"/>
              <a:t>roadmap</a:t>
            </a:r>
            <a:r>
              <a:rPr lang="nl-NL" sz="2000" dirty="0"/>
              <a:t> richt zich op het meegroeien van Digikoppeling met de behoeften van gebruikers en houdt rekening met nieuwe ontwikkelingen zoals REST API-gebaseerde </a:t>
            </a:r>
            <a:r>
              <a:rPr lang="nl-NL" sz="2000" dirty="0" err="1"/>
              <a:t>webservices</a:t>
            </a:r>
            <a:r>
              <a:rPr lang="nl-NL" sz="2000" dirty="0"/>
              <a:t>[5].</a:t>
            </a:r>
          </a:p>
          <a:p>
            <a:r>
              <a:rPr lang="nl-NL" sz="2000" dirty="0"/>
              <a:t>3. In het GDI-Programmeringsplan 2025 wordt Digikoppeling impliciet genoemd als onderdeel van de bestaande GDI-bouwstenen die zorgen voor veilige en betrouwbare digitale dienstverlening[1].</a:t>
            </a:r>
          </a:p>
          <a:p>
            <a:r>
              <a:rPr lang="nl-NL" sz="2000" dirty="0"/>
              <a:t>4. Digikoppeling blijft verplicht voor Nederlandse overheden (Rijk, provincies, gemeenten en waterschappen) en instellingen uit de (semi-)publieke sector bij digitale gegevensuitwisseling met GDI-voorzieningen en voor </a:t>
            </a:r>
            <a:r>
              <a:rPr lang="nl-NL" sz="2000" dirty="0" err="1"/>
              <a:t>sectoroverstijgende</a:t>
            </a:r>
            <a:r>
              <a:rPr lang="nl-NL" sz="2000" dirty="0"/>
              <a:t> uitwisseling[4].</a:t>
            </a:r>
          </a:p>
          <a:p>
            <a:r>
              <a:rPr lang="nl-NL" sz="2000" dirty="0"/>
              <a:t>5. De standaard wordt actief beheerd en doorontwikkeld door Logius, met input van het Technisch Overleg Digikoppeling en de markt[5].</a:t>
            </a:r>
          </a:p>
          <a:p>
            <a:r>
              <a:rPr lang="nl-NL" sz="2000" dirty="0"/>
              <a:t>Deze punten tonen aan dat Digikoppeling nog steeds een belangrijke rol speelt in de digitale infrastructuur van de Nederlandse overheid en dat er actief wordt gewerkt aan de toekomstbestendigheid ervan.</a:t>
            </a:r>
            <a:endParaRPr lang="nl-NL" sz="1200" dirty="0"/>
          </a:p>
        </p:txBody>
      </p:sp>
    </p:spTree>
    <p:extLst>
      <p:ext uri="{BB962C8B-B14F-4D97-AF65-F5344CB8AC3E}">
        <p14:creationId xmlns:p14="http://schemas.microsoft.com/office/powerpoint/2010/main" val="2546112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ABAAB5F4-5FD9-93FF-7C7E-B2BC3E7D97FF}"/>
              </a:ext>
            </a:extLst>
          </p:cNvPr>
          <p:cNvSpPr>
            <a:spLocks noGrp="1"/>
          </p:cNvSpPr>
          <p:nvPr>
            <p:ph type="body" sz="quarter" idx="14"/>
          </p:nvPr>
        </p:nvSpPr>
        <p:spPr/>
        <p:txBody>
          <a:bodyPr/>
          <a:lstStyle/>
          <a:p>
            <a:r>
              <a:rPr lang="nl-NL" dirty="0"/>
              <a:t>Hey </a:t>
            </a:r>
            <a:r>
              <a:rPr lang="nl-NL" dirty="0" err="1"/>
              <a:t>Perplexity</a:t>
            </a:r>
            <a:r>
              <a:rPr lang="nl-NL" dirty="0"/>
              <a:t>, wat is het huidige doel van </a:t>
            </a:r>
            <a:r>
              <a:rPr lang="nl-NL" dirty="0" err="1"/>
              <a:t>DigiKoppeling</a:t>
            </a:r>
            <a:r>
              <a:rPr lang="nl-NL" dirty="0"/>
              <a:t>?</a:t>
            </a:r>
          </a:p>
        </p:txBody>
      </p:sp>
      <p:sp>
        <p:nvSpPr>
          <p:cNvPr id="4" name="Tijdelijke aanduiding voor tekst 3">
            <a:extLst>
              <a:ext uri="{FF2B5EF4-FFF2-40B4-BE49-F238E27FC236}">
                <a16:creationId xmlns:a16="http://schemas.microsoft.com/office/drawing/2014/main" id="{6C4A856E-A4BC-AF76-1A14-97E4B066B9FC}"/>
              </a:ext>
            </a:extLst>
          </p:cNvPr>
          <p:cNvSpPr>
            <a:spLocks noGrp="1"/>
          </p:cNvSpPr>
          <p:nvPr>
            <p:ph type="body" sz="quarter" idx="15"/>
          </p:nvPr>
        </p:nvSpPr>
        <p:spPr>
          <a:xfrm>
            <a:off x="12933600" y="3726000"/>
            <a:ext cx="10756910" cy="8702675"/>
          </a:xfrm>
        </p:spPr>
        <p:txBody>
          <a:bodyPr/>
          <a:lstStyle/>
          <a:p>
            <a:r>
              <a:rPr lang="nl-NL" sz="1400" dirty="0"/>
              <a:t>Digikoppeling is een set van standaarden voor veilige en gestructureerde gegevensuitwisseling tussen (semi)overheidsorganisaties[1][3]. Het fungeert als een digitale 'envelop' voor elektronische berichten, vergelijkbaar met hoe een brief in een envelop wordt verzonden[1][5].</a:t>
            </a:r>
          </a:p>
          <a:p>
            <a:r>
              <a:rPr lang="nl-NL" sz="1400" b="1" dirty="0"/>
              <a:t>Kenmerken van Digikoppeling:</a:t>
            </a:r>
          </a:p>
          <a:p>
            <a:pPr marL="342900" indent="-342900">
              <a:buFontTx/>
              <a:buChar char="-"/>
            </a:pPr>
            <a:r>
              <a:rPr lang="nl-NL" sz="1400" dirty="0"/>
              <a:t>Faciliteert gegevensuitwisseling door standaardisatie van koppelvlakken[5]</a:t>
            </a:r>
          </a:p>
          <a:p>
            <a:pPr marL="342900" indent="-342900">
              <a:buFontTx/>
              <a:buChar char="-"/>
            </a:pPr>
            <a:r>
              <a:rPr lang="nl-NL" sz="1400" dirty="0"/>
              <a:t>Toepassingsgebied: Primair bedoeld voor overheidsorganisaties, maar ook beschikbaar voor de (semi-)publieke en private sector[5].</a:t>
            </a:r>
          </a:p>
          <a:p>
            <a:pPr marL="342900" indent="-342900">
              <a:buFontTx/>
              <a:buChar char="-"/>
            </a:pPr>
            <a:r>
              <a:rPr lang="nl-NL" sz="1400" dirty="0"/>
              <a:t>Functionaliteit: Maakt het mogelijk om grote bestanden uit te wisselen en specificeert hoe gegevens beveiligd worden[3].</a:t>
            </a:r>
          </a:p>
          <a:p>
            <a:r>
              <a:rPr lang="nl-NL" sz="1400" b="1" dirty="0"/>
              <a:t>Technische aspecten</a:t>
            </a:r>
          </a:p>
          <a:p>
            <a:r>
              <a:rPr lang="nl-NL" sz="1400" dirty="0"/>
              <a:t>Digikoppeling richt zich op de logistieke laag van berichtuitwisseling en onderscheidt twee hoofdvormen:</a:t>
            </a:r>
            <a:br>
              <a:rPr lang="nl-NL" sz="1400" dirty="0"/>
            </a:br>
            <a:br>
              <a:rPr lang="nl-NL" sz="1400" dirty="0"/>
            </a:br>
            <a:r>
              <a:rPr lang="nl-NL" sz="1400" dirty="0"/>
              <a:t>1. </a:t>
            </a:r>
            <a:r>
              <a:rPr lang="nl-NL" sz="1400" b="1" dirty="0"/>
              <a:t>Bevragingen:</a:t>
            </a:r>
            <a:r>
              <a:rPr lang="nl-NL" sz="1400" dirty="0"/>
              <a:t> Voor directe vraag-antwoord interacties, waarbij snelheid belangrijk is[6].</a:t>
            </a:r>
            <a:br>
              <a:rPr lang="nl-NL" sz="1400" dirty="0"/>
            </a:br>
            <a:r>
              <a:rPr lang="nl-NL" sz="1400" dirty="0"/>
              <a:t>2. </a:t>
            </a:r>
            <a:r>
              <a:rPr lang="nl-NL" sz="1400" b="1" dirty="0"/>
              <a:t>Meldingen</a:t>
            </a:r>
            <a:r>
              <a:rPr lang="nl-NL" sz="1400" dirty="0"/>
              <a:t>: Voor berichten waarbij een latere reactie mogelijk is en betrouwbare aflevering cruciaal is[6].</a:t>
            </a:r>
          </a:p>
          <a:p>
            <a:r>
              <a:rPr lang="nl-NL" sz="1400" dirty="0"/>
              <a:t>Digikoppeling maakt gebruik van verschillende koppelvlakstandaarden, waaronder WUS en ebMS2, afhankelijk van de specifieke </a:t>
            </a:r>
            <a:r>
              <a:rPr lang="nl-NL" sz="1400" dirty="0" err="1"/>
              <a:t>use</a:t>
            </a:r>
            <a:r>
              <a:rPr lang="nl-NL" sz="1400" dirty="0"/>
              <a:t> case[2].</a:t>
            </a:r>
          </a:p>
          <a:p>
            <a:r>
              <a:rPr lang="nl-NL" sz="1400" b="1" dirty="0"/>
              <a:t>Voordelen</a:t>
            </a:r>
          </a:p>
          <a:p>
            <a:pPr marL="342900" indent="-342900">
              <a:buFontTx/>
              <a:buChar char="-"/>
            </a:pPr>
            <a:r>
              <a:rPr lang="nl-NL" sz="1400" dirty="0"/>
              <a:t>Vereenvoudigt gegevensuitwisseling tussen overheidsorganisaties[5].</a:t>
            </a:r>
          </a:p>
          <a:p>
            <a:pPr marL="342900" indent="-342900">
              <a:buFontTx/>
              <a:buChar char="-"/>
            </a:pPr>
            <a:r>
              <a:rPr lang="nl-NL" sz="1400" dirty="0"/>
              <a:t>Verhoogt de veiligheid en betrouwbaarheid van gegevensoverdracht[3].</a:t>
            </a:r>
          </a:p>
          <a:p>
            <a:pPr marL="342900" indent="-342900">
              <a:buFontTx/>
              <a:buChar char="-"/>
            </a:pPr>
            <a:r>
              <a:rPr lang="nl-NL" sz="1400" dirty="0"/>
              <a:t>Maakt aansluiting op diverse e-overheidsbouwstenen mogelijk, zoals basisregistraties[5].</a:t>
            </a:r>
          </a:p>
          <a:p>
            <a:pPr marL="342900" indent="-342900">
              <a:buFontTx/>
              <a:buChar char="-"/>
            </a:pPr>
            <a:r>
              <a:rPr lang="nl-NL" sz="1400" dirty="0"/>
              <a:t>Reduceert de noodzaak voor bilaterale afspraken tussen organisaties[5].</a:t>
            </a:r>
          </a:p>
          <a:p>
            <a:r>
              <a:rPr lang="nl-NL" sz="1400" dirty="0"/>
              <a:t>Digikoppeling is een essentiële component in de Nederlandse e-overheidsinfrastructuur en wordt breed toegepast in verschillende overheidsvoorzieningen en -diensten[2][6].</a:t>
            </a:r>
          </a:p>
          <a:p>
            <a:endParaRPr lang="nl-NL" dirty="0"/>
          </a:p>
          <a:p>
            <a:endParaRPr lang="nl-NL" dirty="0"/>
          </a:p>
        </p:txBody>
      </p:sp>
    </p:spTree>
    <p:extLst>
      <p:ext uri="{BB962C8B-B14F-4D97-AF65-F5344CB8AC3E}">
        <p14:creationId xmlns:p14="http://schemas.microsoft.com/office/powerpoint/2010/main" val="1490905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jdelijke aanduiding voor tekst 7">
            <a:extLst>
              <a:ext uri="{FF2B5EF4-FFF2-40B4-BE49-F238E27FC236}">
                <a16:creationId xmlns:a16="http://schemas.microsoft.com/office/drawing/2014/main" id="{74E976F2-9880-0123-1ED7-9B7975E551A5}"/>
              </a:ext>
            </a:extLst>
          </p:cNvPr>
          <p:cNvSpPr>
            <a:spLocks noGrp="1"/>
          </p:cNvSpPr>
          <p:nvPr>
            <p:ph type="body" sz="quarter" idx="14"/>
          </p:nvPr>
        </p:nvSpPr>
        <p:spPr/>
        <p:txBody>
          <a:bodyPr/>
          <a:lstStyle/>
          <a:p>
            <a:r>
              <a:rPr lang="nl-NL" dirty="0"/>
              <a:t>IST</a:t>
            </a:r>
          </a:p>
        </p:txBody>
      </p:sp>
      <p:sp>
        <p:nvSpPr>
          <p:cNvPr id="9" name="Tijdelijke aanduiding voor tekst 8">
            <a:extLst>
              <a:ext uri="{FF2B5EF4-FFF2-40B4-BE49-F238E27FC236}">
                <a16:creationId xmlns:a16="http://schemas.microsoft.com/office/drawing/2014/main" id="{228442AC-A462-828A-CA37-F7D20DD6C9E1}"/>
              </a:ext>
            </a:extLst>
          </p:cNvPr>
          <p:cNvSpPr>
            <a:spLocks noGrp="1"/>
          </p:cNvSpPr>
          <p:nvPr>
            <p:ph type="body" sz="quarter" idx="15"/>
          </p:nvPr>
        </p:nvSpPr>
        <p:spPr/>
        <p:txBody>
          <a:bodyPr/>
          <a:lstStyle/>
          <a:p>
            <a:r>
              <a:rPr lang="nl-NL" dirty="0"/>
              <a:t>Huidig doel is vrij </a:t>
            </a:r>
            <a:r>
              <a:rPr lang="nl-NL" dirty="0" err="1"/>
              <a:t>interpreteerbaar</a:t>
            </a:r>
            <a:r>
              <a:rPr lang="nl-NL" dirty="0"/>
              <a:t>, men wil het eenvoudiger en </a:t>
            </a:r>
            <a:r>
              <a:rPr lang="nl-NL" dirty="0" err="1"/>
              <a:t>en</a:t>
            </a:r>
            <a:r>
              <a:rPr lang="nl-NL" dirty="0"/>
              <a:t> eenduidiger maken om gegevens uit te kunnen wisselen of berichten te versturen, maar biedt weinig ‘service’ om de implementatie succesvol of eenvoudig te maken.</a:t>
            </a:r>
          </a:p>
          <a:p>
            <a:r>
              <a:rPr lang="nl-NL" dirty="0"/>
              <a:t>De huidige set aan standaarden zijn in het verleden vastgesteld, terwijl de wereld om ons heen veranderd. Wil </a:t>
            </a:r>
            <a:r>
              <a:rPr lang="nl-NL" dirty="0" err="1"/>
              <a:t>DigiKoppeling</a:t>
            </a:r>
            <a:r>
              <a:rPr lang="nl-NL" dirty="0"/>
              <a:t> haar relevantie behouden, dien je mee te bewegen met afnemers (dit betekent niet voorop lopen, maar volgend).</a:t>
            </a:r>
          </a:p>
          <a:p>
            <a:r>
              <a:rPr lang="nl-NL" dirty="0"/>
              <a:t>LCM op standaarden wordt niet actief opgepakt, initiatieven stranden omdat impact op keten groot is en waarde niet ervaren wordt. </a:t>
            </a:r>
            <a:r>
              <a:rPr lang="nl-NL" dirty="0" err="1"/>
              <a:t>Uitfaseren</a:t>
            </a:r>
            <a:r>
              <a:rPr lang="nl-NL" dirty="0"/>
              <a:t> niet te vinden op </a:t>
            </a:r>
            <a:r>
              <a:rPr lang="nl-NL" dirty="0" err="1"/>
              <a:t>roadmaps</a:t>
            </a:r>
            <a:r>
              <a:rPr lang="nl-NL" dirty="0"/>
              <a:t>.</a:t>
            </a:r>
          </a:p>
          <a:p>
            <a:r>
              <a:rPr lang="nl-NL" dirty="0"/>
              <a:t>Vanuit Europa komen ook aansluit en uitwisselingenprotocollen, die zijn nu niet in een </a:t>
            </a:r>
            <a:r>
              <a:rPr lang="nl-NL" dirty="0" err="1"/>
              <a:t>roadmap</a:t>
            </a:r>
            <a:r>
              <a:rPr lang="nl-NL" dirty="0"/>
              <a:t> opgenomen.</a:t>
            </a:r>
          </a:p>
        </p:txBody>
      </p:sp>
    </p:spTree>
    <p:extLst>
      <p:ext uri="{BB962C8B-B14F-4D97-AF65-F5344CB8AC3E}">
        <p14:creationId xmlns:p14="http://schemas.microsoft.com/office/powerpoint/2010/main" val="1713257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jdelijke aanduiding voor dianummer 1">
            <a:extLst>
              <a:ext uri="{FF2B5EF4-FFF2-40B4-BE49-F238E27FC236}">
                <a16:creationId xmlns:a16="http://schemas.microsoft.com/office/drawing/2014/main" id="{FFE73C91-7175-DC7C-244B-1DCBBAD4126F}"/>
              </a:ext>
            </a:extLst>
          </p:cNvPr>
          <p:cNvSpPr>
            <a:spLocks noGrp="1"/>
          </p:cNvSpPr>
          <p:nvPr>
            <p:ph type="sldNum" sz="quarter" idx="12"/>
          </p:nvPr>
        </p:nvSpPr>
        <p:spPr/>
        <p:txBody>
          <a:bodyPr/>
          <a:lstStyle/>
          <a:p>
            <a:fld id="{58A012CB-14D3-4B29-B9BE-EBD198EAE235}" type="slidenum">
              <a:rPr lang="nl-NL" smtClean="0"/>
              <a:t>8</a:t>
            </a:fld>
            <a:endParaRPr lang="nl-NL" dirty="0"/>
          </a:p>
        </p:txBody>
      </p:sp>
      <p:sp>
        <p:nvSpPr>
          <p:cNvPr id="3" name="Tijdelijke aanduiding voor tekst 2">
            <a:extLst>
              <a:ext uri="{FF2B5EF4-FFF2-40B4-BE49-F238E27FC236}">
                <a16:creationId xmlns:a16="http://schemas.microsoft.com/office/drawing/2014/main" id="{69E9903A-52C9-3EC1-3BD9-C09BA53CE6AC}"/>
              </a:ext>
            </a:extLst>
          </p:cNvPr>
          <p:cNvSpPr>
            <a:spLocks noGrp="1"/>
          </p:cNvSpPr>
          <p:nvPr>
            <p:ph type="body" sz="quarter" idx="14"/>
          </p:nvPr>
        </p:nvSpPr>
        <p:spPr/>
        <p:txBody>
          <a:bodyPr/>
          <a:lstStyle/>
          <a:p>
            <a:r>
              <a:rPr lang="nl-NL" dirty="0" err="1"/>
              <a:t>Soll</a:t>
            </a:r>
            <a:endParaRPr lang="nl-NL" dirty="0"/>
          </a:p>
        </p:txBody>
      </p:sp>
      <p:sp>
        <p:nvSpPr>
          <p:cNvPr id="4" name="Tijdelijke aanduiding voor tekst 3">
            <a:extLst>
              <a:ext uri="{FF2B5EF4-FFF2-40B4-BE49-F238E27FC236}">
                <a16:creationId xmlns:a16="http://schemas.microsoft.com/office/drawing/2014/main" id="{DF114BCA-F0BA-F072-3BD5-75CD93AD63D8}"/>
              </a:ext>
            </a:extLst>
          </p:cNvPr>
          <p:cNvSpPr>
            <a:spLocks noGrp="1"/>
          </p:cNvSpPr>
          <p:nvPr>
            <p:ph type="body" sz="quarter" idx="15"/>
          </p:nvPr>
        </p:nvSpPr>
        <p:spPr/>
        <p:txBody>
          <a:bodyPr/>
          <a:lstStyle/>
          <a:p>
            <a:r>
              <a:rPr lang="nl-NL" sz="2000" dirty="0"/>
              <a:t>Doel: </a:t>
            </a:r>
            <a:r>
              <a:rPr lang="nl-NL" sz="2000" dirty="0" err="1"/>
              <a:t>DigiKoppeling</a:t>
            </a:r>
            <a:r>
              <a:rPr lang="nl-NL" sz="2000" dirty="0"/>
              <a:t> is een set aan standaarden en bouwblokken die het </a:t>
            </a:r>
            <a:r>
              <a:rPr lang="nl-NL" sz="2000" b="1" dirty="0"/>
              <a:t>duidelijk</a:t>
            </a:r>
            <a:r>
              <a:rPr lang="nl-NL" sz="2000" dirty="0"/>
              <a:t> en </a:t>
            </a:r>
            <a:r>
              <a:rPr lang="nl-NL" sz="2000" b="1" dirty="0"/>
              <a:t>eenvoudiger</a:t>
            </a:r>
            <a:r>
              <a:rPr lang="nl-NL" sz="2000" dirty="0"/>
              <a:t> maken hoe je gegevens kan uitwisselen met en tussen overheden en uitvoeringsinstanties. </a:t>
            </a:r>
          </a:p>
          <a:p>
            <a:r>
              <a:rPr lang="nl-NL" sz="2000" b="1" dirty="0"/>
              <a:t>Duidelijk</a:t>
            </a:r>
            <a:r>
              <a:rPr lang="nl-NL" sz="2000" dirty="0"/>
              <a:t>: uit zich in standaarden met een duidelijk gebruiksprofiel (wanneer is deze standaard het beste in te zetten?). Standaarden en profielen opnemen met zo min mogelijk overlap in functie. </a:t>
            </a:r>
          </a:p>
          <a:p>
            <a:r>
              <a:rPr lang="nl-NL" sz="2000" b="1" dirty="0"/>
              <a:t>Eenvoudig</a:t>
            </a:r>
            <a:r>
              <a:rPr lang="nl-NL" sz="2000" dirty="0"/>
              <a:t>: uit zich in het bieden van documentatie (naast profiel beschrijvingen in GIT ook </a:t>
            </a:r>
            <a:r>
              <a:rPr lang="nl-NL" sz="2000" dirty="0" err="1"/>
              <a:t>howto</a:t>
            </a:r>
            <a:r>
              <a:rPr lang="nl-NL" sz="2000" dirty="0"/>
              <a:t> en stappenplannen), maar ook technische open source bouwblokken die implementatie en adoptie laagdrempeliger moeten maken. Dit betekent wel dat </a:t>
            </a:r>
            <a:r>
              <a:rPr lang="nl-NL" sz="2000" dirty="0" err="1"/>
              <a:t>communitybuilding</a:t>
            </a:r>
            <a:r>
              <a:rPr lang="nl-NL" sz="2000" dirty="0"/>
              <a:t> en actief op moet komen (denk aan Technisch Overleg anders benutten)</a:t>
            </a:r>
          </a:p>
          <a:p>
            <a:r>
              <a:rPr lang="nl-NL" sz="2000" dirty="0"/>
              <a:t>Randvoorwaarden:</a:t>
            </a:r>
          </a:p>
          <a:p>
            <a:pPr marL="342900" indent="-342900">
              <a:buFont typeface="Arial" panose="020B0604020202020204" pitchFamily="34" charset="0"/>
              <a:buChar char="•"/>
            </a:pPr>
            <a:r>
              <a:rPr lang="nl-NL" sz="2000" dirty="0"/>
              <a:t>Actieve beleid rondom houdbaarheid standaarden en versie van standaarden (onderdeel van LCM)</a:t>
            </a:r>
          </a:p>
          <a:p>
            <a:pPr marL="342900" indent="-342900">
              <a:buFont typeface="Arial" panose="020B0604020202020204" pitchFamily="34" charset="0"/>
              <a:buChar char="•"/>
            </a:pPr>
            <a:r>
              <a:rPr lang="nl-NL" sz="2000" dirty="0" err="1"/>
              <a:t>Roadmap</a:t>
            </a:r>
            <a:r>
              <a:rPr lang="nl-NL" sz="2000" dirty="0"/>
              <a:t> bekend wanneer men nieuwe standaarden kan verwachten of welke juist </a:t>
            </a:r>
            <a:r>
              <a:rPr lang="nl-NL" sz="2000" dirty="0" err="1"/>
              <a:t>uitgefaseerd</a:t>
            </a:r>
            <a:r>
              <a:rPr lang="nl-NL" sz="2000" dirty="0"/>
              <a:t> worden.</a:t>
            </a:r>
          </a:p>
          <a:p>
            <a:pPr marL="342900" indent="-342900">
              <a:buFont typeface="Arial" panose="020B0604020202020204" pitchFamily="34" charset="0"/>
              <a:buChar char="•"/>
            </a:pPr>
            <a:r>
              <a:rPr lang="nl-NL" sz="2000" dirty="0"/>
              <a:t>Duidelijk profiel van de standaarden, zodat men makkelijker door de menukaart kan gaan en sneller tot de juiste oplossing komt.</a:t>
            </a:r>
          </a:p>
          <a:p>
            <a:pPr marL="342900" indent="-342900">
              <a:buFont typeface="Arial" panose="020B0604020202020204" pitchFamily="34" charset="0"/>
              <a:buChar char="•"/>
            </a:pPr>
            <a:r>
              <a:rPr lang="nl-NL" sz="2000" dirty="0"/>
              <a:t>Actieve begeleiding implementatie, denk aan kennishouders, referentie implementaties, standaard bouwblokken, etc. </a:t>
            </a:r>
          </a:p>
        </p:txBody>
      </p:sp>
    </p:spTree>
    <p:extLst>
      <p:ext uri="{BB962C8B-B14F-4D97-AF65-F5344CB8AC3E}">
        <p14:creationId xmlns:p14="http://schemas.microsoft.com/office/powerpoint/2010/main" val="2367454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jdelijke aanduiding voor dianummer 1">
            <a:extLst>
              <a:ext uri="{FF2B5EF4-FFF2-40B4-BE49-F238E27FC236}">
                <a16:creationId xmlns:a16="http://schemas.microsoft.com/office/drawing/2014/main" id="{CA68A173-BF60-9AB1-A8F7-D1602D234AD8}"/>
              </a:ext>
            </a:extLst>
          </p:cNvPr>
          <p:cNvSpPr>
            <a:spLocks noGrp="1"/>
          </p:cNvSpPr>
          <p:nvPr>
            <p:ph type="sldNum" sz="quarter" idx="12"/>
          </p:nvPr>
        </p:nvSpPr>
        <p:spPr/>
        <p:txBody>
          <a:bodyPr/>
          <a:lstStyle/>
          <a:p>
            <a:fld id="{58A012CB-14D3-4B29-B9BE-EBD198EAE235}" type="slidenum">
              <a:rPr lang="nl-NL" smtClean="0"/>
              <a:t>9</a:t>
            </a:fld>
            <a:endParaRPr lang="nl-NL" dirty="0"/>
          </a:p>
        </p:txBody>
      </p:sp>
      <p:sp>
        <p:nvSpPr>
          <p:cNvPr id="3" name="Tijdelijke aanduiding voor tekst 2">
            <a:extLst>
              <a:ext uri="{FF2B5EF4-FFF2-40B4-BE49-F238E27FC236}">
                <a16:creationId xmlns:a16="http://schemas.microsoft.com/office/drawing/2014/main" id="{F5CD3C62-3353-0490-86D6-640F4761088D}"/>
              </a:ext>
            </a:extLst>
          </p:cNvPr>
          <p:cNvSpPr>
            <a:spLocks noGrp="1"/>
          </p:cNvSpPr>
          <p:nvPr>
            <p:ph type="body" sz="quarter" idx="14"/>
          </p:nvPr>
        </p:nvSpPr>
        <p:spPr/>
        <p:txBody>
          <a:bodyPr/>
          <a:lstStyle/>
          <a:p>
            <a:r>
              <a:rPr lang="nl-NL" dirty="0"/>
              <a:t>Onderzoeksvragen:</a:t>
            </a:r>
          </a:p>
        </p:txBody>
      </p:sp>
      <p:sp>
        <p:nvSpPr>
          <p:cNvPr id="4" name="Tijdelijke aanduiding voor tekst 3">
            <a:extLst>
              <a:ext uri="{FF2B5EF4-FFF2-40B4-BE49-F238E27FC236}">
                <a16:creationId xmlns:a16="http://schemas.microsoft.com/office/drawing/2014/main" id="{D17E2515-E06A-4F4F-A43A-F621E0172881}"/>
              </a:ext>
            </a:extLst>
          </p:cNvPr>
          <p:cNvSpPr>
            <a:spLocks noGrp="1"/>
          </p:cNvSpPr>
          <p:nvPr>
            <p:ph type="body" sz="quarter" idx="15"/>
          </p:nvPr>
        </p:nvSpPr>
        <p:spPr/>
        <p:txBody>
          <a:bodyPr/>
          <a:lstStyle/>
          <a:p>
            <a:r>
              <a:rPr lang="nl-NL" dirty="0"/>
              <a:t>Waar ligt de behoefte bij gebruikers van </a:t>
            </a:r>
            <a:r>
              <a:rPr lang="nl-NL" dirty="0" err="1"/>
              <a:t>DigiKoppeling</a:t>
            </a:r>
            <a:r>
              <a:rPr lang="nl-NL" dirty="0"/>
              <a:t> standaarden en welke prioriteit of volgordelijkheid zien we binnen de behoeftes?</a:t>
            </a:r>
          </a:p>
          <a:p>
            <a:r>
              <a:rPr lang="nl-NL" dirty="0"/>
              <a:t>Welke standaarden (functie) missen we nu? Wat zouden we moeten toevoegen?</a:t>
            </a:r>
          </a:p>
          <a:p>
            <a:r>
              <a:rPr lang="nl-NL" dirty="0"/>
              <a:t>Welke standaarden zouden we moeten </a:t>
            </a:r>
            <a:r>
              <a:rPr lang="nl-NL" dirty="0" err="1"/>
              <a:t>uitfaseren</a:t>
            </a:r>
            <a:r>
              <a:rPr lang="nl-NL" dirty="0"/>
              <a:t> en waarom?</a:t>
            </a:r>
          </a:p>
          <a:p>
            <a:r>
              <a:rPr lang="nl-NL" dirty="0"/>
              <a:t>Als het doel van </a:t>
            </a:r>
            <a:r>
              <a:rPr lang="nl-NL" dirty="0" err="1"/>
              <a:t>DigiKoppeling</a:t>
            </a:r>
            <a:r>
              <a:rPr lang="nl-NL" dirty="0"/>
              <a:t> is om aansluiten en uitwisseling eenvoudiger te maken, wat zouden we dan tenminste moeten bieden? Welke functies ontbreken er dan?</a:t>
            </a:r>
          </a:p>
          <a:p>
            <a:r>
              <a:rPr lang="nl-NL" dirty="0"/>
              <a:t>Indien er standaard open source bouwblokken zijn, hoe willen we die beheren? Hoeveel inspraak zou er moeten zijn?</a:t>
            </a:r>
          </a:p>
          <a:p>
            <a:r>
              <a:rPr lang="nl-NL" dirty="0"/>
              <a:t>We hebben naast </a:t>
            </a:r>
            <a:r>
              <a:rPr lang="nl-NL" dirty="0" err="1"/>
              <a:t>DigiKoppeling</a:t>
            </a:r>
            <a:r>
              <a:rPr lang="nl-NL" dirty="0"/>
              <a:t> ook nog andere manieren van Gegevensuitwisseling (denk aan Centraal aansluitpunt of </a:t>
            </a:r>
            <a:r>
              <a:rPr lang="nl-NL" dirty="0" err="1"/>
              <a:t>Peppol</a:t>
            </a:r>
            <a:r>
              <a:rPr lang="nl-NL" dirty="0"/>
              <a:t>), hoeverre zijn deze bouwblokken nuttig en bruikbaar voor </a:t>
            </a:r>
            <a:r>
              <a:rPr lang="nl-NL" dirty="0" err="1"/>
              <a:t>DigiKoppeling</a:t>
            </a:r>
            <a:r>
              <a:rPr lang="nl-NL" dirty="0"/>
              <a:t>? </a:t>
            </a:r>
          </a:p>
          <a:p>
            <a:r>
              <a:rPr lang="nl-NL" dirty="0"/>
              <a:t>Inzetgebied </a:t>
            </a:r>
            <a:r>
              <a:rPr lang="nl-NL" dirty="0" err="1"/>
              <a:t>DigiKoppeling</a:t>
            </a:r>
            <a:r>
              <a:rPr lang="nl-NL" dirty="0"/>
              <a:t> verbreden, ook inzetten voor open data? Zodat je op uniforme wijze veilige </a:t>
            </a:r>
            <a:r>
              <a:rPr lang="nl-NL"/>
              <a:t>en betrouwbare data kan delen.</a:t>
            </a:r>
          </a:p>
          <a:p>
            <a:endParaRPr lang="nl-NL" dirty="0"/>
          </a:p>
        </p:txBody>
      </p:sp>
    </p:spTree>
    <p:extLst>
      <p:ext uri="{BB962C8B-B14F-4D97-AF65-F5344CB8AC3E}">
        <p14:creationId xmlns:p14="http://schemas.microsoft.com/office/powerpoint/2010/main" val="3063308410"/>
      </p:ext>
    </p:extLst>
  </p:cSld>
  <p:clrMapOvr>
    <a:masterClrMapping/>
  </p:clrMapOvr>
</p:sld>
</file>

<file path=ppt/theme/theme1.xml><?xml version="1.0" encoding="utf-8"?>
<a:theme xmlns:a="http://schemas.openxmlformats.org/drawingml/2006/main" name="Office Theme">
  <a:themeElements>
    <a:clrScheme name="Logius1">
      <a:dk1>
        <a:sysClr val="windowText" lastClr="000000"/>
      </a:dk1>
      <a:lt1>
        <a:sysClr val="window" lastClr="FFFFFF"/>
      </a:lt1>
      <a:dk2>
        <a:srgbClr val="39870C"/>
      </a:dk2>
      <a:lt2>
        <a:srgbClr val="E7E6E6"/>
      </a:lt2>
      <a:accent1>
        <a:srgbClr val="39870C"/>
      </a:accent1>
      <a:accent2>
        <a:srgbClr val="E17000"/>
      </a:accent2>
      <a:accent3>
        <a:srgbClr val="8FCAE7"/>
      </a:accent3>
      <a:accent4>
        <a:srgbClr val="FFB612"/>
      </a:accent4>
      <a:accent5>
        <a:srgbClr val="76D2B6"/>
      </a:accent5>
      <a:accent6>
        <a:srgbClr val="275937"/>
      </a:accent6>
      <a:hlink>
        <a:srgbClr val="0563C1"/>
      </a:hlink>
      <a:folHlink>
        <a:srgbClr val="954F72"/>
      </a:folHlink>
    </a:clrScheme>
    <a:fontScheme name="Logius">
      <a:majorFont>
        <a:latin typeface="Verdana"/>
        <a:ea typeface=""/>
        <a:cs typeface=""/>
      </a:majorFont>
      <a:minorFont>
        <a:latin typeface="Verdan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noAutofit/>
      </a:bodyPr>
      <a:lstStyle>
        <a:defPPr algn="l">
          <a:defRPr sz="2400" dirty="0" err="1" smtClean="0"/>
        </a:defPPr>
      </a:lstStyle>
    </a:txDef>
  </a:objectDefaults>
  <a:extraClrSchemeLst/>
  <a:custClrLst>
    <a:custClr name="Groen">
      <a:srgbClr val="39870C"/>
    </a:custClr>
    <a:custClr name="Oranje">
      <a:srgbClr val="E17000"/>
    </a:custClr>
    <a:custClr name="Licht blauw">
      <a:srgbClr val="8FCAE7"/>
    </a:custClr>
    <a:custClr name="Geel">
      <a:srgbClr val="FFB612"/>
    </a:custClr>
    <a:custClr name="Mint groen">
      <a:srgbClr val="76D2B6"/>
    </a:custClr>
    <a:custClr name="Donker groen">
      <a:srgbClr val="275937"/>
    </a:custClr>
    <a:custClr name="wit">
      <a:srgbClr val="FFFFFF"/>
    </a:custClr>
    <a:custClr name="wit">
      <a:srgbClr val="FFFFFF"/>
    </a:custClr>
    <a:custClr name="wit">
      <a:srgbClr val="FFFFFF"/>
    </a:custClr>
    <a:custClr name="wit">
      <a:srgbClr val="FFFFFF"/>
    </a:custClr>
    <a:custClr name="Groen achtergrond">
      <a:srgbClr val="D7E7CE"/>
    </a:custClr>
    <a:custClr name="Oranje achtergrond">
      <a:srgbClr val="F9E2CC"/>
    </a:custClr>
    <a:custClr name="Licht blauw achtergrond">
      <a:srgbClr val="E9F4FA"/>
    </a:custClr>
    <a:custClr name="Geel achtergrond">
      <a:srgbClr val="FFF0D0"/>
    </a:custClr>
    <a:custClr name="Mint groen achtergrond">
      <a:srgbClr val="E4F6F0"/>
    </a:custClr>
    <a:custClr name="Donker groen achtergrond">
      <a:srgbClr val="D4DED7"/>
    </a:custClr>
    <a:custClr name="wit">
      <a:srgbClr val="FFFFFF"/>
    </a:custClr>
    <a:custClr name="wit">
      <a:srgbClr val="FFFFFF"/>
    </a:custClr>
    <a:custClr name="wit">
      <a:srgbClr val="FFFFFF"/>
    </a:custClr>
    <a:custClr name="wit">
      <a:srgbClr val="FFFFFF"/>
    </a:custClr>
  </a:custClrLst>
  <a:extLst>
    <a:ext uri="{05A4C25C-085E-4340-85A3-A5531E510DB2}">
      <thm15:themeFamily xmlns:thm15="http://schemas.microsoft.com/office/thememl/2012/main" name="Logius-basis.potx" id="{8D478C09-9951-458B-AC9A-452CE5F3AD1A}" vid="{04410D83-B0F7-4032-98FF-F98D01A972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1512</Words>
  <Application>Microsoft Office PowerPoint</Application>
  <PresentationFormat>Aangepast</PresentationFormat>
  <Paragraphs>87</Paragraphs>
  <Slides>9</Slides>
  <Notes>2</Notes>
  <HiddenSlides>5</HiddenSlides>
  <MMClips>0</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9</vt:i4>
      </vt:variant>
    </vt:vector>
  </HeadingPairs>
  <TitlesOfParts>
    <vt:vector size="13" baseType="lpstr">
      <vt:lpstr>Arial</vt:lpstr>
      <vt:lpstr>Calibri</vt:lpstr>
      <vt:lpstr>Verdana</vt:lpstr>
      <vt:lpstr>Office Theme</vt:lpstr>
      <vt:lpstr>Visievorming: DigiKoppeling</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Annette de Wit</dc:creator>
  <cp:lastModifiedBy>Passage, Dennis</cp:lastModifiedBy>
  <cp:revision>204</cp:revision>
  <dcterms:created xsi:type="dcterms:W3CDTF">2021-08-25T10:40:13Z</dcterms:created>
  <dcterms:modified xsi:type="dcterms:W3CDTF">2025-03-12T13:07:38Z</dcterms:modified>
</cp:coreProperties>
</file>